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Lst>
  <p:notesMasterIdLst>
    <p:notesMasterId r:id="rId16"/>
  </p:notesMasterIdLst>
  <p:sldIdLst>
    <p:sldId id="256" r:id="rId3"/>
    <p:sldId id="262" r:id="rId4"/>
    <p:sldId id="257" r:id="rId5"/>
    <p:sldId id="259" r:id="rId6"/>
    <p:sldId id="264" r:id="rId7"/>
    <p:sldId id="258" r:id="rId8"/>
    <p:sldId id="265" r:id="rId9"/>
    <p:sldId id="268" r:id="rId10"/>
    <p:sldId id="266" r:id="rId11"/>
    <p:sldId id="267" r:id="rId12"/>
    <p:sldId id="269" r:id="rId13"/>
    <p:sldId id="270" r:id="rId14"/>
    <p:sldId id="271" r:id="rId15"/>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6192"/>
    <a:srgbClr val="0C72AA"/>
    <a:srgbClr val="0987CD"/>
    <a:srgbClr val="027FD4"/>
    <a:srgbClr val="19A1FD"/>
    <a:srgbClr val="006CCE"/>
    <a:srgbClr val="02B9CC"/>
    <a:srgbClr val="0089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86391" autoAdjust="0"/>
  </p:normalViewPr>
  <p:slideViewPr>
    <p:cSldViewPr>
      <p:cViewPr>
        <p:scale>
          <a:sx n="123" d="100"/>
          <a:sy n="123" d="100"/>
        </p:scale>
        <p:origin x="-114" y="1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vl1pPr>
          </a:lstStyle>
          <a:p>
            <a:pPr>
              <a:defRPr/>
            </a:pPr>
            <a:endParaRPr lang="lt-L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0" hangingPunct="0">
              <a:defRPr sz="1200"/>
            </a:lvl1pPr>
          </a:lstStyle>
          <a:p>
            <a:pPr>
              <a:defRPr/>
            </a:pPr>
            <a:fld id="{B7BB327A-83A6-46DB-80DC-881706A19EAB}" type="datetimeFigureOut">
              <a:rPr lang="lt-LT"/>
              <a:pPr>
                <a:defRPr/>
              </a:pPr>
              <a:t>2019-03-29</a:t>
            </a:fld>
            <a:endParaRPr lang="lt-LT"/>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lt-LT"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lt-LT"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0" hangingPunct="0">
              <a:defRPr sz="1200"/>
            </a:lvl1pPr>
          </a:lstStyle>
          <a:p>
            <a:pPr>
              <a:defRPr/>
            </a:pPr>
            <a:endParaRPr lang="lt-L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0" hangingPunct="0">
              <a:defRPr sz="1200"/>
            </a:lvl1pPr>
          </a:lstStyle>
          <a:p>
            <a:pPr>
              <a:defRPr/>
            </a:pPr>
            <a:fld id="{DFAD7123-8100-4040-9982-5356D4A88368}" type="slidenum">
              <a:rPr lang="lt-LT"/>
              <a:pPr>
                <a:defRPr/>
              </a:pPr>
              <a:t>‹#›</a:t>
            </a:fld>
            <a:endParaRPr lang="lt-LT"/>
          </a:p>
        </p:txBody>
      </p:sp>
    </p:spTree>
    <p:extLst>
      <p:ext uri="{BB962C8B-B14F-4D97-AF65-F5344CB8AC3E}">
        <p14:creationId xmlns:p14="http://schemas.microsoft.com/office/powerpoint/2010/main" val="23872821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lt-LT"/>
              <a:t>Spustelėkite norėdami įtraukti pastabų</a:t>
            </a: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31E26CD-2B69-446A-B648-096E7C813BE6}" type="slidenum">
              <a:rPr lang="lt-LT" smtClean="0"/>
              <a:pPr/>
              <a:t>1</a:t>
            </a:fld>
            <a:endParaRPr lang="lt-LT"/>
          </a:p>
        </p:txBody>
      </p:sp>
    </p:spTree>
    <p:extLst>
      <p:ext uri="{BB962C8B-B14F-4D97-AF65-F5344CB8AC3E}">
        <p14:creationId xmlns:p14="http://schemas.microsoft.com/office/powerpoint/2010/main" val="1498447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117600" y="3187700"/>
            <a:ext cx="8229600" cy="850900"/>
          </a:xfrm>
        </p:spPr>
        <p:txBody>
          <a:bodyPr/>
          <a:lstStyle>
            <a:lvl1pPr>
              <a:defRPr sz="4400"/>
            </a:lvl1pPr>
          </a:lstStyle>
          <a:p>
            <a:r>
              <a:rPr lang="lt-LT"/>
              <a:t>Spustelėję redaguokite stilių</a:t>
            </a:r>
          </a:p>
        </p:txBody>
      </p:sp>
      <p:sp>
        <p:nvSpPr>
          <p:cNvPr id="7171" name="Rectangle 3"/>
          <p:cNvSpPr>
            <a:spLocks noGrp="1" noChangeArrowheads="1"/>
          </p:cNvSpPr>
          <p:nvPr>
            <p:ph type="subTitle" idx="1"/>
          </p:nvPr>
        </p:nvSpPr>
        <p:spPr>
          <a:xfrm>
            <a:off x="1109133" y="4452938"/>
            <a:ext cx="8331200" cy="533400"/>
          </a:xfrm>
        </p:spPr>
        <p:txBody>
          <a:bodyPr/>
          <a:lstStyle>
            <a:lvl1pPr marL="0" indent="0">
              <a:buFontTx/>
              <a:buNone/>
              <a:defRPr sz="2800"/>
            </a:lvl1pPr>
          </a:lstStyle>
          <a:p>
            <a:r>
              <a:rPr lang="lt-LT"/>
              <a:t>Spustelėkite norėdami redaguoti šablono paantraštės stilių</a:t>
            </a:r>
          </a:p>
        </p:txBody>
      </p:sp>
      <p:sp>
        <p:nvSpPr>
          <p:cNvPr id="4" name="Rectangle 4"/>
          <p:cNvSpPr>
            <a:spLocks noGrp="1" noChangeArrowheads="1"/>
          </p:cNvSpPr>
          <p:nvPr>
            <p:ph type="dt" sz="half" idx="10"/>
          </p:nvPr>
        </p:nvSpPr>
        <p:spPr/>
        <p:txBody>
          <a:bodyPr/>
          <a:lstStyle>
            <a:lvl1pPr>
              <a:defRPr/>
            </a:lvl1pPr>
          </a:lstStyle>
          <a:p>
            <a:pPr>
              <a:defRPr/>
            </a:pPr>
            <a:endParaRPr lang="lt-LT"/>
          </a:p>
        </p:txBody>
      </p:sp>
      <p:sp>
        <p:nvSpPr>
          <p:cNvPr id="5" name="Rectangle 5"/>
          <p:cNvSpPr>
            <a:spLocks noGrp="1" noChangeArrowheads="1"/>
          </p:cNvSpPr>
          <p:nvPr>
            <p:ph type="ftr" sz="quarter" idx="11"/>
          </p:nvPr>
        </p:nvSpPr>
        <p:spPr/>
        <p:txBody>
          <a:bodyPr/>
          <a:lstStyle>
            <a:lvl1pPr>
              <a:defRPr/>
            </a:lvl1pPr>
          </a:lstStyle>
          <a:p>
            <a:pPr>
              <a:defRPr/>
            </a:pPr>
            <a:endParaRPr lang="lt-LT"/>
          </a:p>
        </p:txBody>
      </p:sp>
      <p:sp>
        <p:nvSpPr>
          <p:cNvPr id="6" name="Rectangle 6"/>
          <p:cNvSpPr>
            <a:spLocks noGrp="1" noChangeArrowheads="1"/>
          </p:cNvSpPr>
          <p:nvPr>
            <p:ph type="sldNum" sz="quarter" idx="12"/>
          </p:nvPr>
        </p:nvSpPr>
        <p:spPr/>
        <p:txBody>
          <a:bodyPr/>
          <a:lstStyle>
            <a:lvl1pPr>
              <a:defRPr/>
            </a:lvl1pPr>
          </a:lstStyle>
          <a:p>
            <a:pPr>
              <a:defRPr/>
            </a:pPr>
            <a:fld id="{F52A50B5-A076-4A3A-B761-5F824CA7A618}" type="slidenum">
              <a:rPr lang="lt-LT"/>
              <a:pPr>
                <a:defRPr/>
              </a:pPr>
              <a:t>‹#›</a:t>
            </a:fld>
            <a:endParaRPr lang="lt-LT"/>
          </a:p>
        </p:txBody>
      </p:sp>
    </p:spTree>
    <p:extLst>
      <p:ext uri="{BB962C8B-B14F-4D97-AF65-F5344CB8AC3E}">
        <p14:creationId xmlns:p14="http://schemas.microsoft.com/office/powerpoint/2010/main" val="3852663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p>
        </p:txBody>
      </p:sp>
      <p:sp>
        <p:nvSpPr>
          <p:cNvPr id="3" name="Vertical Text Placeholder 2"/>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Rectangle 4"/>
          <p:cNvSpPr>
            <a:spLocks noGrp="1" noChangeArrowheads="1"/>
          </p:cNvSpPr>
          <p:nvPr>
            <p:ph type="dt" sz="half" idx="10"/>
          </p:nvPr>
        </p:nvSpPr>
        <p:spPr>
          <a:ln/>
        </p:spPr>
        <p:txBody>
          <a:bodyPr/>
          <a:lstStyle>
            <a:lvl1pPr>
              <a:defRPr/>
            </a:lvl1pPr>
          </a:lstStyle>
          <a:p>
            <a:pPr>
              <a:defRPr/>
            </a:pPr>
            <a:endParaRPr lang="lt-LT"/>
          </a:p>
        </p:txBody>
      </p:sp>
      <p:sp>
        <p:nvSpPr>
          <p:cNvPr id="5" name="Rectangle 5"/>
          <p:cNvSpPr>
            <a:spLocks noGrp="1" noChangeArrowheads="1"/>
          </p:cNvSpPr>
          <p:nvPr>
            <p:ph type="ftr" sz="quarter" idx="11"/>
          </p:nvPr>
        </p:nvSpPr>
        <p:spPr>
          <a:ln/>
        </p:spPr>
        <p:txBody>
          <a:bodyPr/>
          <a:lstStyle>
            <a:lvl1pPr>
              <a:defRPr/>
            </a:lvl1pPr>
          </a:lstStyle>
          <a:p>
            <a:pPr>
              <a:defRPr/>
            </a:pPr>
            <a:endParaRPr lang="lt-LT"/>
          </a:p>
        </p:txBody>
      </p:sp>
      <p:sp>
        <p:nvSpPr>
          <p:cNvPr id="6" name="Rectangle 6"/>
          <p:cNvSpPr>
            <a:spLocks noGrp="1" noChangeArrowheads="1"/>
          </p:cNvSpPr>
          <p:nvPr>
            <p:ph type="sldNum" sz="quarter" idx="12"/>
          </p:nvPr>
        </p:nvSpPr>
        <p:spPr>
          <a:ln/>
        </p:spPr>
        <p:txBody>
          <a:bodyPr/>
          <a:lstStyle>
            <a:lvl1pPr>
              <a:defRPr/>
            </a:lvl1pPr>
          </a:lstStyle>
          <a:p>
            <a:pPr>
              <a:defRPr/>
            </a:pPr>
            <a:fld id="{C1EB395D-BCD9-490D-9A62-E529763C1C7F}" type="slidenum">
              <a:rPr lang="lt-LT"/>
              <a:pPr>
                <a:defRPr/>
              </a:pPr>
              <a:t>‹#›</a:t>
            </a:fld>
            <a:endParaRPr lang="lt-LT"/>
          </a:p>
        </p:txBody>
      </p:sp>
    </p:spTree>
    <p:extLst>
      <p:ext uri="{BB962C8B-B14F-4D97-AF65-F5344CB8AC3E}">
        <p14:creationId xmlns:p14="http://schemas.microsoft.com/office/powerpoint/2010/main" val="447825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20200" y="0"/>
            <a:ext cx="2667000" cy="6400800"/>
          </a:xfrm>
        </p:spPr>
        <p:txBody>
          <a:bodyPr vert="eaVert"/>
          <a:lstStyle/>
          <a:p>
            <a:r>
              <a:rPr lang="lt-LT"/>
              <a:t>Spustelėję redaguokite stilių</a:t>
            </a:r>
          </a:p>
        </p:txBody>
      </p:sp>
      <p:sp>
        <p:nvSpPr>
          <p:cNvPr id="3" name="Vertical Text Placeholder 2"/>
          <p:cNvSpPr>
            <a:spLocks noGrp="1"/>
          </p:cNvSpPr>
          <p:nvPr>
            <p:ph type="body" orient="vert" idx="1"/>
          </p:nvPr>
        </p:nvSpPr>
        <p:spPr>
          <a:xfrm>
            <a:off x="1219200" y="0"/>
            <a:ext cx="7797800" cy="6400800"/>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Rectangle 4"/>
          <p:cNvSpPr>
            <a:spLocks noGrp="1" noChangeArrowheads="1"/>
          </p:cNvSpPr>
          <p:nvPr>
            <p:ph type="dt" sz="half" idx="10"/>
          </p:nvPr>
        </p:nvSpPr>
        <p:spPr>
          <a:ln/>
        </p:spPr>
        <p:txBody>
          <a:bodyPr/>
          <a:lstStyle>
            <a:lvl1pPr>
              <a:defRPr/>
            </a:lvl1pPr>
          </a:lstStyle>
          <a:p>
            <a:pPr>
              <a:defRPr/>
            </a:pPr>
            <a:endParaRPr lang="lt-LT"/>
          </a:p>
        </p:txBody>
      </p:sp>
      <p:sp>
        <p:nvSpPr>
          <p:cNvPr id="5" name="Rectangle 5"/>
          <p:cNvSpPr>
            <a:spLocks noGrp="1" noChangeArrowheads="1"/>
          </p:cNvSpPr>
          <p:nvPr>
            <p:ph type="ftr" sz="quarter" idx="11"/>
          </p:nvPr>
        </p:nvSpPr>
        <p:spPr>
          <a:ln/>
        </p:spPr>
        <p:txBody>
          <a:bodyPr/>
          <a:lstStyle>
            <a:lvl1pPr>
              <a:defRPr/>
            </a:lvl1pPr>
          </a:lstStyle>
          <a:p>
            <a:pPr>
              <a:defRPr/>
            </a:pPr>
            <a:endParaRPr lang="lt-LT"/>
          </a:p>
        </p:txBody>
      </p:sp>
      <p:sp>
        <p:nvSpPr>
          <p:cNvPr id="6" name="Rectangle 6"/>
          <p:cNvSpPr>
            <a:spLocks noGrp="1" noChangeArrowheads="1"/>
          </p:cNvSpPr>
          <p:nvPr>
            <p:ph type="sldNum" sz="quarter" idx="12"/>
          </p:nvPr>
        </p:nvSpPr>
        <p:spPr>
          <a:ln/>
        </p:spPr>
        <p:txBody>
          <a:bodyPr/>
          <a:lstStyle>
            <a:lvl1pPr>
              <a:defRPr/>
            </a:lvl1pPr>
          </a:lstStyle>
          <a:p>
            <a:pPr>
              <a:defRPr/>
            </a:pPr>
            <a:fld id="{64B0E10C-21BF-44E6-949B-F4C2D4BECB9F}" type="slidenum">
              <a:rPr lang="lt-LT"/>
              <a:pPr>
                <a:defRPr/>
              </a:pPr>
              <a:t>‹#›</a:t>
            </a:fld>
            <a:endParaRPr lang="lt-LT"/>
          </a:p>
        </p:txBody>
      </p:sp>
    </p:spTree>
    <p:extLst>
      <p:ext uri="{BB962C8B-B14F-4D97-AF65-F5344CB8AC3E}">
        <p14:creationId xmlns:p14="http://schemas.microsoft.com/office/powerpoint/2010/main" val="2988344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p>
        </p:txBody>
      </p:sp>
      <p:sp>
        <p:nvSpPr>
          <p:cNvPr id="3" name="Content Placeholder 2"/>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Rectangle 4"/>
          <p:cNvSpPr>
            <a:spLocks noGrp="1" noChangeArrowheads="1"/>
          </p:cNvSpPr>
          <p:nvPr>
            <p:ph type="dt" sz="half" idx="10"/>
          </p:nvPr>
        </p:nvSpPr>
        <p:spPr>
          <a:ln/>
        </p:spPr>
        <p:txBody>
          <a:bodyPr/>
          <a:lstStyle>
            <a:lvl1pPr>
              <a:defRPr/>
            </a:lvl1pPr>
          </a:lstStyle>
          <a:p>
            <a:pPr>
              <a:defRPr/>
            </a:pPr>
            <a:endParaRPr lang="lt-LT"/>
          </a:p>
        </p:txBody>
      </p:sp>
      <p:sp>
        <p:nvSpPr>
          <p:cNvPr id="5" name="Rectangle 5"/>
          <p:cNvSpPr>
            <a:spLocks noGrp="1" noChangeArrowheads="1"/>
          </p:cNvSpPr>
          <p:nvPr>
            <p:ph type="ftr" sz="quarter" idx="11"/>
          </p:nvPr>
        </p:nvSpPr>
        <p:spPr>
          <a:ln/>
        </p:spPr>
        <p:txBody>
          <a:bodyPr/>
          <a:lstStyle>
            <a:lvl1pPr>
              <a:defRPr/>
            </a:lvl1pPr>
          </a:lstStyle>
          <a:p>
            <a:pPr>
              <a:defRPr/>
            </a:pPr>
            <a:endParaRPr lang="lt-LT"/>
          </a:p>
        </p:txBody>
      </p:sp>
      <p:sp>
        <p:nvSpPr>
          <p:cNvPr id="6" name="Rectangle 6"/>
          <p:cNvSpPr>
            <a:spLocks noGrp="1" noChangeArrowheads="1"/>
          </p:cNvSpPr>
          <p:nvPr>
            <p:ph type="sldNum" sz="quarter" idx="12"/>
          </p:nvPr>
        </p:nvSpPr>
        <p:spPr>
          <a:ln/>
        </p:spPr>
        <p:txBody>
          <a:bodyPr/>
          <a:lstStyle>
            <a:lvl1pPr>
              <a:defRPr/>
            </a:lvl1pPr>
          </a:lstStyle>
          <a:p>
            <a:pPr>
              <a:defRPr/>
            </a:pPr>
            <a:fld id="{FBBAE134-537F-4E63-B76F-667F8FD98360}" type="slidenum">
              <a:rPr lang="lt-LT"/>
              <a:pPr>
                <a:defRPr/>
              </a:pPr>
              <a:t>‹#›</a:t>
            </a:fld>
            <a:endParaRPr lang="lt-LT"/>
          </a:p>
        </p:txBody>
      </p:sp>
    </p:spTree>
    <p:extLst>
      <p:ext uri="{BB962C8B-B14F-4D97-AF65-F5344CB8AC3E}">
        <p14:creationId xmlns:p14="http://schemas.microsoft.com/office/powerpoint/2010/main" val="1773779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lt-LT"/>
              <a:t>Spustelėję redaguokite stilių</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lt-LT"/>
              <a:t>Spustelėkite, kad galėtumėte redaguoti šablono teksto stilius</a:t>
            </a:r>
          </a:p>
        </p:txBody>
      </p:sp>
      <p:sp>
        <p:nvSpPr>
          <p:cNvPr id="4" name="Rectangle 4"/>
          <p:cNvSpPr>
            <a:spLocks noGrp="1" noChangeArrowheads="1"/>
          </p:cNvSpPr>
          <p:nvPr>
            <p:ph type="dt" sz="half" idx="10"/>
          </p:nvPr>
        </p:nvSpPr>
        <p:spPr>
          <a:ln/>
        </p:spPr>
        <p:txBody>
          <a:bodyPr/>
          <a:lstStyle>
            <a:lvl1pPr>
              <a:defRPr/>
            </a:lvl1pPr>
          </a:lstStyle>
          <a:p>
            <a:pPr>
              <a:defRPr/>
            </a:pPr>
            <a:endParaRPr lang="lt-LT"/>
          </a:p>
        </p:txBody>
      </p:sp>
      <p:sp>
        <p:nvSpPr>
          <p:cNvPr id="5" name="Rectangle 5"/>
          <p:cNvSpPr>
            <a:spLocks noGrp="1" noChangeArrowheads="1"/>
          </p:cNvSpPr>
          <p:nvPr>
            <p:ph type="ftr" sz="quarter" idx="11"/>
          </p:nvPr>
        </p:nvSpPr>
        <p:spPr>
          <a:ln/>
        </p:spPr>
        <p:txBody>
          <a:bodyPr/>
          <a:lstStyle>
            <a:lvl1pPr>
              <a:defRPr/>
            </a:lvl1pPr>
          </a:lstStyle>
          <a:p>
            <a:pPr>
              <a:defRPr/>
            </a:pPr>
            <a:endParaRPr lang="lt-LT"/>
          </a:p>
        </p:txBody>
      </p:sp>
      <p:sp>
        <p:nvSpPr>
          <p:cNvPr id="6" name="Rectangle 6"/>
          <p:cNvSpPr>
            <a:spLocks noGrp="1" noChangeArrowheads="1"/>
          </p:cNvSpPr>
          <p:nvPr>
            <p:ph type="sldNum" sz="quarter" idx="12"/>
          </p:nvPr>
        </p:nvSpPr>
        <p:spPr>
          <a:ln/>
        </p:spPr>
        <p:txBody>
          <a:bodyPr/>
          <a:lstStyle>
            <a:lvl1pPr>
              <a:defRPr/>
            </a:lvl1pPr>
          </a:lstStyle>
          <a:p>
            <a:pPr>
              <a:defRPr/>
            </a:pPr>
            <a:fld id="{0215C749-810B-44BC-BE28-CC15C477C0F5}" type="slidenum">
              <a:rPr lang="lt-LT"/>
              <a:pPr>
                <a:defRPr/>
              </a:pPr>
              <a:t>‹#›</a:t>
            </a:fld>
            <a:endParaRPr lang="lt-LT"/>
          </a:p>
        </p:txBody>
      </p:sp>
    </p:spTree>
    <p:extLst>
      <p:ext uri="{BB962C8B-B14F-4D97-AF65-F5344CB8AC3E}">
        <p14:creationId xmlns:p14="http://schemas.microsoft.com/office/powerpoint/2010/main" val="386714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p>
        </p:txBody>
      </p:sp>
      <p:sp>
        <p:nvSpPr>
          <p:cNvPr id="3" name="Content Placeholder 2"/>
          <p:cNvSpPr>
            <a:spLocks noGrp="1"/>
          </p:cNvSpPr>
          <p:nvPr>
            <p:ph sz="half" idx="1"/>
          </p:nvPr>
        </p:nvSpPr>
        <p:spPr>
          <a:xfrm>
            <a:off x="1219200" y="990600"/>
            <a:ext cx="52324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Content Placeholder 3"/>
          <p:cNvSpPr>
            <a:spLocks noGrp="1"/>
          </p:cNvSpPr>
          <p:nvPr>
            <p:ph sz="half" idx="2"/>
          </p:nvPr>
        </p:nvSpPr>
        <p:spPr>
          <a:xfrm>
            <a:off x="6654800" y="990600"/>
            <a:ext cx="52324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Rectangle 4"/>
          <p:cNvSpPr>
            <a:spLocks noGrp="1" noChangeArrowheads="1"/>
          </p:cNvSpPr>
          <p:nvPr>
            <p:ph type="dt" sz="half" idx="10"/>
          </p:nvPr>
        </p:nvSpPr>
        <p:spPr>
          <a:ln/>
        </p:spPr>
        <p:txBody>
          <a:bodyPr/>
          <a:lstStyle>
            <a:lvl1pPr>
              <a:defRPr/>
            </a:lvl1pPr>
          </a:lstStyle>
          <a:p>
            <a:pPr>
              <a:defRPr/>
            </a:pPr>
            <a:endParaRPr lang="lt-LT"/>
          </a:p>
        </p:txBody>
      </p:sp>
      <p:sp>
        <p:nvSpPr>
          <p:cNvPr id="6" name="Rectangle 5"/>
          <p:cNvSpPr>
            <a:spLocks noGrp="1" noChangeArrowheads="1"/>
          </p:cNvSpPr>
          <p:nvPr>
            <p:ph type="ftr" sz="quarter" idx="11"/>
          </p:nvPr>
        </p:nvSpPr>
        <p:spPr>
          <a:ln/>
        </p:spPr>
        <p:txBody>
          <a:bodyPr/>
          <a:lstStyle>
            <a:lvl1pPr>
              <a:defRPr/>
            </a:lvl1pPr>
          </a:lstStyle>
          <a:p>
            <a:pPr>
              <a:defRPr/>
            </a:pPr>
            <a:endParaRPr lang="lt-LT"/>
          </a:p>
        </p:txBody>
      </p:sp>
      <p:sp>
        <p:nvSpPr>
          <p:cNvPr id="7" name="Rectangle 6"/>
          <p:cNvSpPr>
            <a:spLocks noGrp="1" noChangeArrowheads="1"/>
          </p:cNvSpPr>
          <p:nvPr>
            <p:ph type="sldNum" sz="quarter" idx="12"/>
          </p:nvPr>
        </p:nvSpPr>
        <p:spPr>
          <a:ln/>
        </p:spPr>
        <p:txBody>
          <a:bodyPr/>
          <a:lstStyle>
            <a:lvl1pPr>
              <a:defRPr/>
            </a:lvl1pPr>
          </a:lstStyle>
          <a:p>
            <a:pPr>
              <a:defRPr/>
            </a:pPr>
            <a:fld id="{768D7484-9C38-466E-B529-68EE00F41E01}" type="slidenum">
              <a:rPr lang="lt-LT"/>
              <a:pPr>
                <a:defRPr/>
              </a:pPr>
              <a:t>‹#›</a:t>
            </a:fld>
            <a:endParaRPr lang="lt-LT"/>
          </a:p>
        </p:txBody>
      </p:sp>
    </p:spTree>
    <p:extLst>
      <p:ext uri="{BB962C8B-B14F-4D97-AF65-F5344CB8AC3E}">
        <p14:creationId xmlns:p14="http://schemas.microsoft.com/office/powerpoint/2010/main" val="240379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lt-LT"/>
              <a:t>Spustelėję redaguokite stilių</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lt-LT"/>
              <a:t>Spustelėkite, kad galėtumėte redaguoti šablono teksto stilius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lt-LT"/>
              <a:t>Spustelėkite, kad galėtumėte redaguoti šablono teksto stilius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7" name="Rectangle 4"/>
          <p:cNvSpPr>
            <a:spLocks noGrp="1" noChangeArrowheads="1"/>
          </p:cNvSpPr>
          <p:nvPr>
            <p:ph type="dt" sz="half" idx="10"/>
          </p:nvPr>
        </p:nvSpPr>
        <p:spPr>
          <a:ln/>
        </p:spPr>
        <p:txBody>
          <a:bodyPr/>
          <a:lstStyle>
            <a:lvl1pPr>
              <a:defRPr/>
            </a:lvl1pPr>
          </a:lstStyle>
          <a:p>
            <a:pPr>
              <a:defRPr/>
            </a:pPr>
            <a:endParaRPr lang="lt-LT"/>
          </a:p>
        </p:txBody>
      </p:sp>
      <p:sp>
        <p:nvSpPr>
          <p:cNvPr id="8" name="Rectangle 5"/>
          <p:cNvSpPr>
            <a:spLocks noGrp="1" noChangeArrowheads="1"/>
          </p:cNvSpPr>
          <p:nvPr>
            <p:ph type="ftr" sz="quarter" idx="11"/>
          </p:nvPr>
        </p:nvSpPr>
        <p:spPr>
          <a:ln/>
        </p:spPr>
        <p:txBody>
          <a:bodyPr/>
          <a:lstStyle>
            <a:lvl1pPr>
              <a:defRPr/>
            </a:lvl1pPr>
          </a:lstStyle>
          <a:p>
            <a:pPr>
              <a:defRPr/>
            </a:pPr>
            <a:endParaRPr lang="lt-LT"/>
          </a:p>
        </p:txBody>
      </p:sp>
      <p:sp>
        <p:nvSpPr>
          <p:cNvPr id="9" name="Rectangle 6"/>
          <p:cNvSpPr>
            <a:spLocks noGrp="1" noChangeArrowheads="1"/>
          </p:cNvSpPr>
          <p:nvPr>
            <p:ph type="sldNum" sz="quarter" idx="12"/>
          </p:nvPr>
        </p:nvSpPr>
        <p:spPr>
          <a:ln/>
        </p:spPr>
        <p:txBody>
          <a:bodyPr/>
          <a:lstStyle>
            <a:lvl1pPr>
              <a:defRPr/>
            </a:lvl1pPr>
          </a:lstStyle>
          <a:p>
            <a:pPr>
              <a:defRPr/>
            </a:pPr>
            <a:fld id="{9D95B055-191F-4DCA-93C0-2151575C88EE}" type="slidenum">
              <a:rPr lang="lt-LT"/>
              <a:pPr>
                <a:defRPr/>
              </a:pPr>
              <a:t>‹#›</a:t>
            </a:fld>
            <a:endParaRPr lang="lt-LT"/>
          </a:p>
        </p:txBody>
      </p:sp>
    </p:spTree>
    <p:extLst>
      <p:ext uri="{BB962C8B-B14F-4D97-AF65-F5344CB8AC3E}">
        <p14:creationId xmlns:p14="http://schemas.microsoft.com/office/powerpoint/2010/main" val="2486139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p>
        </p:txBody>
      </p:sp>
      <p:sp>
        <p:nvSpPr>
          <p:cNvPr id="3" name="Rectangle 4"/>
          <p:cNvSpPr>
            <a:spLocks noGrp="1" noChangeArrowheads="1"/>
          </p:cNvSpPr>
          <p:nvPr>
            <p:ph type="dt" sz="half" idx="10"/>
          </p:nvPr>
        </p:nvSpPr>
        <p:spPr>
          <a:ln/>
        </p:spPr>
        <p:txBody>
          <a:bodyPr/>
          <a:lstStyle>
            <a:lvl1pPr>
              <a:defRPr/>
            </a:lvl1pPr>
          </a:lstStyle>
          <a:p>
            <a:pPr>
              <a:defRPr/>
            </a:pPr>
            <a:endParaRPr lang="lt-LT"/>
          </a:p>
        </p:txBody>
      </p:sp>
      <p:sp>
        <p:nvSpPr>
          <p:cNvPr id="4" name="Rectangle 5"/>
          <p:cNvSpPr>
            <a:spLocks noGrp="1" noChangeArrowheads="1"/>
          </p:cNvSpPr>
          <p:nvPr>
            <p:ph type="ftr" sz="quarter" idx="11"/>
          </p:nvPr>
        </p:nvSpPr>
        <p:spPr>
          <a:ln/>
        </p:spPr>
        <p:txBody>
          <a:bodyPr/>
          <a:lstStyle>
            <a:lvl1pPr>
              <a:defRPr/>
            </a:lvl1pPr>
          </a:lstStyle>
          <a:p>
            <a:pPr>
              <a:defRPr/>
            </a:pPr>
            <a:endParaRPr lang="lt-LT"/>
          </a:p>
        </p:txBody>
      </p:sp>
      <p:sp>
        <p:nvSpPr>
          <p:cNvPr id="5" name="Rectangle 6"/>
          <p:cNvSpPr>
            <a:spLocks noGrp="1" noChangeArrowheads="1"/>
          </p:cNvSpPr>
          <p:nvPr>
            <p:ph type="sldNum" sz="quarter" idx="12"/>
          </p:nvPr>
        </p:nvSpPr>
        <p:spPr>
          <a:ln/>
        </p:spPr>
        <p:txBody>
          <a:bodyPr/>
          <a:lstStyle>
            <a:lvl1pPr>
              <a:defRPr/>
            </a:lvl1pPr>
          </a:lstStyle>
          <a:p>
            <a:pPr>
              <a:defRPr/>
            </a:pPr>
            <a:fld id="{72219D63-2EBE-4D88-ACD2-A064358FC207}" type="slidenum">
              <a:rPr lang="lt-LT"/>
              <a:pPr>
                <a:defRPr/>
              </a:pPr>
              <a:t>‹#›</a:t>
            </a:fld>
            <a:endParaRPr lang="lt-LT"/>
          </a:p>
        </p:txBody>
      </p:sp>
    </p:spTree>
    <p:extLst>
      <p:ext uri="{BB962C8B-B14F-4D97-AF65-F5344CB8AC3E}">
        <p14:creationId xmlns:p14="http://schemas.microsoft.com/office/powerpoint/2010/main" val="664803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lt-LT"/>
          </a:p>
        </p:txBody>
      </p:sp>
      <p:sp>
        <p:nvSpPr>
          <p:cNvPr id="3" name="Rectangle 5"/>
          <p:cNvSpPr>
            <a:spLocks noGrp="1" noChangeArrowheads="1"/>
          </p:cNvSpPr>
          <p:nvPr>
            <p:ph type="ftr" sz="quarter" idx="11"/>
          </p:nvPr>
        </p:nvSpPr>
        <p:spPr>
          <a:ln/>
        </p:spPr>
        <p:txBody>
          <a:bodyPr/>
          <a:lstStyle>
            <a:lvl1pPr>
              <a:defRPr/>
            </a:lvl1pPr>
          </a:lstStyle>
          <a:p>
            <a:pPr>
              <a:defRPr/>
            </a:pPr>
            <a:endParaRPr lang="lt-LT"/>
          </a:p>
        </p:txBody>
      </p:sp>
      <p:sp>
        <p:nvSpPr>
          <p:cNvPr id="4" name="Rectangle 6"/>
          <p:cNvSpPr>
            <a:spLocks noGrp="1" noChangeArrowheads="1"/>
          </p:cNvSpPr>
          <p:nvPr>
            <p:ph type="sldNum" sz="quarter" idx="12"/>
          </p:nvPr>
        </p:nvSpPr>
        <p:spPr>
          <a:ln/>
        </p:spPr>
        <p:txBody>
          <a:bodyPr/>
          <a:lstStyle>
            <a:lvl1pPr>
              <a:defRPr/>
            </a:lvl1pPr>
          </a:lstStyle>
          <a:p>
            <a:pPr>
              <a:defRPr/>
            </a:pPr>
            <a:fld id="{F87C0F2A-37C1-4E68-9F46-29523D8382AA}" type="slidenum">
              <a:rPr lang="lt-LT"/>
              <a:pPr>
                <a:defRPr/>
              </a:pPr>
              <a:t>‹#›</a:t>
            </a:fld>
            <a:endParaRPr lang="lt-LT"/>
          </a:p>
        </p:txBody>
      </p:sp>
    </p:spTree>
    <p:extLst>
      <p:ext uri="{BB962C8B-B14F-4D97-AF65-F5344CB8AC3E}">
        <p14:creationId xmlns:p14="http://schemas.microsoft.com/office/powerpoint/2010/main" val="2416186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lt-LT"/>
              <a:t>Spustelėję redaguokite stilių</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lt-LT"/>
              <a:t>Spustelėkite, kad galėtumėte redaguoti šablono teksto stilius</a:t>
            </a:r>
          </a:p>
        </p:txBody>
      </p:sp>
      <p:sp>
        <p:nvSpPr>
          <p:cNvPr id="5" name="Rectangle 4"/>
          <p:cNvSpPr>
            <a:spLocks noGrp="1" noChangeArrowheads="1"/>
          </p:cNvSpPr>
          <p:nvPr>
            <p:ph type="dt" sz="half" idx="10"/>
          </p:nvPr>
        </p:nvSpPr>
        <p:spPr>
          <a:ln/>
        </p:spPr>
        <p:txBody>
          <a:bodyPr/>
          <a:lstStyle>
            <a:lvl1pPr>
              <a:defRPr/>
            </a:lvl1pPr>
          </a:lstStyle>
          <a:p>
            <a:pPr>
              <a:defRPr/>
            </a:pPr>
            <a:endParaRPr lang="lt-LT"/>
          </a:p>
        </p:txBody>
      </p:sp>
      <p:sp>
        <p:nvSpPr>
          <p:cNvPr id="6" name="Rectangle 5"/>
          <p:cNvSpPr>
            <a:spLocks noGrp="1" noChangeArrowheads="1"/>
          </p:cNvSpPr>
          <p:nvPr>
            <p:ph type="ftr" sz="quarter" idx="11"/>
          </p:nvPr>
        </p:nvSpPr>
        <p:spPr>
          <a:ln/>
        </p:spPr>
        <p:txBody>
          <a:bodyPr/>
          <a:lstStyle>
            <a:lvl1pPr>
              <a:defRPr/>
            </a:lvl1pPr>
          </a:lstStyle>
          <a:p>
            <a:pPr>
              <a:defRPr/>
            </a:pPr>
            <a:endParaRPr lang="lt-LT"/>
          </a:p>
        </p:txBody>
      </p:sp>
      <p:sp>
        <p:nvSpPr>
          <p:cNvPr id="7" name="Rectangle 6"/>
          <p:cNvSpPr>
            <a:spLocks noGrp="1" noChangeArrowheads="1"/>
          </p:cNvSpPr>
          <p:nvPr>
            <p:ph type="sldNum" sz="quarter" idx="12"/>
          </p:nvPr>
        </p:nvSpPr>
        <p:spPr>
          <a:ln/>
        </p:spPr>
        <p:txBody>
          <a:bodyPr/>
          <a:lstStyle>
            <a:lvl1pPr>
              <a:defRPr/>
            </a:lvl1pPr>
          </a:lstStyle>
          <a:p>
            <a:pPr>
              <a:defRPr/>
            </a:pPr>
            <a:fld id="{AD1E0AB8-0C87-4751-B6B6-577F753351D4}" type="slidenum">
              <a:rPr lang="lt-LT"/>
              <a:pPr>
                <a:defRPr/>
              </a:pPr>
              <a:t>‹#›</a:t>
            </a:fld>
            <a:endParaRPr lang="lt-LT"/>
          </a:p>
        </p:txBody>
      </p:sp>
    </p:spTree>
    <p:extLst>
      <p:ext uri="{BB962C8B-B14F-4D97-AF65-F5344CB8AC3E}">
        <p14:creationId xmlns:p14="http://schemas.microsoft.com/office/powerpoint/2010/main" val="1386552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lt-LT"/>
              <a:t>Spustelėję redaguokite stilių</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lt-LT" noProof="0"/>
              <a:t>Spustelėkite piktogramą norėdami įtraukti paveikslėlį</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lt-LT"/>
              <a:t>Spustelėkite, kad galėtumėte redaguoti šablono teksto stilius</a:t>
            </a:r>
          </a:p>
        </p:txBody>
      </p:sp>
      <p:sp>
        <p:nvSpPr>
          <p:cNvPr id="5" name="Rectangle 4"/>
          <p:cNvSpPr>
            <a:spLocks noGrp="1" noChangeArrowheads="1"/>
          </p:cNvSpPr>
          <p:nvPr>
            <p:ph type="dt" sz="half" idx="10"/>
          </p:nvPr>
        </p:nvSpPr>
        <p:spPr>
          <a:ln/>
        </p:spPr>
        <p:txBody>
          <a:bodyPr/>
          <a:lstStyle>
            <a:lvl1pPr>
              <a:defRPr/>
            </a:lvl1pPr>
          </a:lstStyle>
          <a:p>
            <a:pPr>
              <a:defRPr/>
            </a:pPr>
            <a:endParaRPr lang="lt-LT"/>
          </a:p>
        </p:txBody>
      </p:sp>
      <p:sp>
        <p:nvSpPr>
          <p:cNvPr id="6" name="Rectangle 5"/>
          <p:cNvSpPr>
            <a:spLocks noGrp="1" noChangeArrowheads="1"/>
          </p:cNvSpPr>
          <p:nvPr>
            <p:ph type="ftr" sz="quarter" idx="11"/>
          </p:nvPr>
        </p:nvSpPr>
        <p:spPr>
          <a:ln/>
        </p:spPr>
        <p:txBody>
          <a:bodyPr/>
          <a:lstStyle>
            <a:lvl1pPr>
              <a:defRPr/>
            </a:lvl1pPr>
          </a:lstStyle>
          <a:p>
            <a:pPr>
              <a:defRPr/>
            </a:pPr>
            <a:endParaRPr lang="lt-LT"/>
          </a:p>
        </p:txBody>
      </p:sp>
      <p:sp>
        <p:nvSpPr>
          <p:cNvPr id="7" name="Rectangle 6"/>
          <p:cNvSpPr>
            <a:spLocks noGrp="1" noChangeArrowheads="1"/>
          </p:cNvSpPr>
          <p:nvPr>
            <p:ph type="sldNum" sz="quarter" idx="12"/>
          </p:nvPr>
        </p:nvSpPr>
        <p:spPr>
          <a:ln/>
        </p:spPr>
        <p:txBody>
          <a:bodyPr/>
          <a:lstStyle>
            <a:lvl1pPr>
              <a:defRPr/>
            </a:lvl1pPr>
          </a:lstStyle>
          <a:p>
            <a:pPr>
              <a:defRPr/>
            </a:pPr>
            <a:fld id="{CE31569F-0C54-4C7A-824C-C623185E9342}" type="slidenum">
              <a:rPr lang="lt-LT"/>
              <a:pPr>
                <a:defRPr/>
              </a:pPr>
              <a:t>‹#›</a:t>
            </a:fld>
            <a:endParaRPr lang="lt-LT"/>
          </a:p>
        </p:txBody>
      </p:sp>
    </p:spTree>
    <p:extLst>
      <p:ext uri="{BB962C8B-B14F-4D97-AF65-F5344CB8AC3E}">
        <p14:creationId xmlns:p14="http://schemas.microsoft.com/office/powerpoint/2010/main" val="2754270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0"/>
            <a:ext cx="10668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t-LT"/>
              <a:t>Spustelėję redaguokite stilių</a:t>
            </a:r>
          </a:p>
        </p:txBody>
      </p:sp>
      <p:sp>
        <p:nvSpPr>
          <p:cNvPr id="1027" name="Rectangle 3"/>
          <p:cNvSpPr>
            <a:spLocks noGrp="1" noChangeArrowheads="1"/>
          </p:cNvSpPr>
          <p:nvPr>
            <p:ph type="body" idx="1"/>
          </p:nvPr>
        </p:nvSpPr>
        <p:spPr bwMode="auto">
          <a:xfrm>
            <a:off x="1219200" y="990600"/>
            <a:ext cx="10668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1028" name="Rectangle 4"/>
          <p:cNvSpPr>
            <a:spLocks noGrp="1" noChangeArrowheads="1"/>
          </p:cNvSpPr>
          <p:nvPr>
            <p:ph type="dt" sz="half" idx="2"/>
          </p:nvPr>
        </p:nvSpPr>
        <p:spPr bwMode="auto">
          <a:xfrm>
            <a:off x="0" y="65532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lt-LT"/>
          </a:p>
        </p:txBody>
      </p:sp>
      <p:sp>
        <p:nvSpPr>
          <p:cNvPr id="1029" name="Rectangle 5"/>
          <p:cNvSpPr>
            <a:spLocks noGrp="1" noChangeArrowheads="1"/>
          </p:cNvSpPr>
          <p:nvPr>
            <p:ph type="ftr" sz="quarter" idx="3"/>
          </p:nvPr>
        </p:nvSpPr>
        <p:spPr bwMode="auto">
          <a:xfrm>
            <a:off x="4165600" y="6553200"/>
            <a:ext cx="386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lt-LT"/>
          </a:p>
        </p:txBody>
      </p:sp>
      <p:sp>
        <p:nvSpPr>
          <p:cNvPr id="1030" name="Rectangle 6"/>
          <p:cNvSpPr>
            <a:spLocks noGrp="1" noChangeArrowheads="1"/>
          </p:cNvSpPr>
          <p:nvPr>
            <p:ph type="sldNum" sz="quarter" idx="4"/>
          </p:nvPr>
        </p:nvSpPr>
        <p:spPr bwMode="auto">
          <a:xfrm>
            <a:off x="9652000" y="65532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4FDFF7C-BB4B-4666-A577-5B6B5D2593F0}" type="slidenum">
              <a:rPr lang="lt-LT"/>
              <a:pPr>
                <a:defRPr/>
              </a:pPr>
              <a:t>‹#›</a:t>
            </a:fld>
            <a:endParaRPr lang="lt-LT"/>
          </a:p>
        </p:txBody>
      </p:sp>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Impact" pitchFamily="34" charset="0"/>
        </a:defRPr>
      </a:lvl2pPr>
      <a:lvl3pPr algn="l" rtl="0" eaLnBrk="1" fontAlgn="base" hangingPunct="1">
        <a:spcBef>
          <a:spcPct val="0"/>
        </a:spcBef>
        <a:spcAft>
          <a:spcPct val="0"/>
        </a:spcAft>
        <a:defRPr sz="4000">
          <a:solidFill>
            <a:schemeClr val="tx2"/>
          </a:solidFill>
          <a:latin typeface="Impact" pitchFamily="34" charset="0"/>
        </a:defRPr>
      </a:lvl3pPr>
      <a:lvl4pPr algn="l" rtl="0" eaLnBrk="1" fontAlgn="base" hangingPunct="1">
        <a:spcBef>
          <a:spcPct val="0"/>
        </a:spcBef>
        <a:spcAft>
          <a:spcPct val="0"/>
        </a:spcAft>
        <a:defRPr sz="4000">
          <a:solidFill>
            <a:schemeClr val="tx2"/>
          </a:solidFill>
          <a:latin typeface="Impact" pitchFamily="34" charset="0"/>
        </a:defRPr>
      </a:lvl4pPr>
      <a:lvl5pPr algn="l" rtl="0" eaLnBrk="1" fontAlgn="base" hangingPunct="1">
        <a:spcBef>
          <a:spcPct val="0"/>
        </a:spcBef>
        <a:spcAft>
          <a:spcPct val="0"/>
        </a:spcAft>
        <a:defRPr sz="4000">
          <a:solidFill>
            <a:schemeClr val="tx2"/>
          </a:solidFill>
          <a:latin typeface="Impact" pitchFamily="34" charset="0"/>
        </a:defRPr>
      </a:lvl5pPr>
      <a:lvl6pPr marL="457189" algn="l" rtl="0" eaLnBrk="1" fontAlgn="base" hangingPunct="1">
        <a:spcBef>
          <a:spcPct val="0"/>
        </a:spcBef>
        <a:spcAft>
          <a:spcPct val="0"/>
        </a:spcAft>
        <a:defRPr sz="4000">
          <a:solidFill>
            <a:schemeClr val="tx2"/>
          </a:solidFill>
          <a:latin typeface="Impact" pitchFamily="34" charset="0"/>
        </a:defRPr>
      </a:lvl6pPr>
      <a:lvl7pPr marL="914377" algn="l" rtl="0" eaLnBrk="1" fontAlgn="base" hangingPunct="1">
        <a:spcBef>
          <a:spcPct val="0"/>
        </a:spcBef>
        <a:spcAft>
          <a:spcPct val="0"/>
        </a:spcAft>
        <a:defRPr sz="4000">
          <a:solidFill>
            <a:schemeClr val="tx2"/>
          </a:solidFill>
          <a:latin typeface="Impact" pitchFamily="34" charset="0"/>
        </a:defRPr>
      </a:lvl7pPr>
      <a:lvl8pPr marL="1371566" algn="l" rtl="0" eaLnBrk="1" fontAlgn="base" hangingPunct="1">
        <a:spcBef>
          <a:spcPct val="0"/>
        </a:spcBef>
        <a:spcAft>
          <a:spcPct val="0"/>
        </a:spcAft>
        <a:defRPr sz="4000">
          <a:solidFill>
            <a:schemeClr val="tx2"/>
          </a:solidFill>
          <a:latin typeface="Impact" pitchFamily="34" charset="0"/>
        </a:defRPr>
      </a:lvl8pPr>
      <a:lvl9pPr marL="1828754" algn="l" rtl="0" eaLnBrk="1" fontAlgn="base" hangingPunct="1">
        <a:spcBef>
          <a:spcPct val="0"/>
        </a:spcBef>
        <a:spcAft>
          <a:spcPct val="0"/>
        </a:spcAft>
        <a:defRPr sz="4000">
          <a:solidFill>
            <a:schemeClr val="tx2"/>
          </a:solidFill>
          <a:latin typeface="Impact" pitchFamily="34" charset="0"/>
        </a:defRPr>
      </a:lvl9pPr>
    </p:titleStyle>
    <p:bodyStyle>
      <a:lvl1pPr marL="342891" indent="-342891" algn="l" rtl="0" eaLnBrk="1" fontAlgn="base" hangingPunct="1">
        <a:spcBef>
          <a:spcPct val="20000"/>
        </a:spcBef>
        <a:spcAft>
          <a:spcPct val="0"/>
        </a:spcAft>
        <a:buChar char="•"/>
        <a:defRPr sz="3200" b="1">
          <a:solidFill>
            <a:schemeClr val="tx1"/>
          </a:solidFill>
          <a:latin typeface="+mn-lt"/>
          <a:ea typeface="+mn-ea"/>
          <a:cs typeface="+mn-cs"/>
        </a:defRPr>
      </a:lvl1pPr>
      <a:lvl2pPr marL="742932" indent="-285744" algn="l" rtl="0" eaLnBrk="1" fontAlgn="base" hangingPunct="1">
        <a:spcBef>
          <a:spcPct val="20000"/>
        </a:spcBef>
        <a:spcAft>
          <a:spcPct val="0"/>
        </a:spcAft>
        <a:buChar char="–"/>
        <a:defRPr sz="2800" b="1">
          <a:solidFill>
            <a:schemeClr val="tx1"/>
          </a:solidFill>
          <a:latin typeface="+mn-lt"/>
        </a:defRPr>
      </a:lvl2pPr>
      <a:lvl3pPr marL="1142971" indent="-228594" algn="l" rtl="0" eaLnBrk="1" fontAlgn="base" hangingPunct="1">
        <a:spcBef>
          <a:spcPct val="20000"/>
        </a:spcBef>
        <a:spcAft>
          <a:spcPct val="0"/>
        </a:spcAft>
        <a:buChar char="•"/>
        <a:defRPr sz="2400" b="1">
          <a:solidFill>
            <a:schemeClr val="tx1"/>
          </a:solidFill>
          <a:latin typeface="+mn-lt"/>
        </a:defRPr>
      </a:lvl3pPr>
      <a:lvl4pPr marL="1600160" indent="-228594" algn="l" rtl="0" eaLnBrk="1" fontAlgn="base" hangingPunct="1">
        <a:spcBef>
          <a:spcPct val="20000"/>
        </a:spcBef>
        <a:spcAft>
          <a:spcPct val="0"/>
        </a:spcAft>
        <a:buChar char="–"/>
        <a:defRPr sz="2000" b="1">
          <a:solidFill>
            <a:schemeClr val="tx1"/>
          </a:solidFill>
          <a:latin typeface="+mn-lt"/>
        </a:defRPr>
      </a:lvl4pPr>
      <a:lvl5pPr marL="2057349" indent="-228594" algn="l" rtl="0" eaLnBrk="1" fontAlgn="base" hangingPunct="1">
        <a:spcBef>
          <a:spcPct val="20000"/>
        </a:spcBef>
        <a:spcAft>
          <a:spcPct val="0"/>
        </a:spcAft>
        <a:buChar char="»"/>
        <a:defRPr sz="2000" b="1">
          <a:solidFill>
            <a:schemeClr val="tx1"/>
          </a:solidFill>
          <a:latin typeface="+mn-lt"/>
        </a:defRPr>
      </a:lvl5pPr>
      <a:lvl6pPr marL="2514537" indent="-228594" algn="l" rtl="0" eaLnBrk="1" fontAlgn="base" hangingPunct="1">
        <a:spcBef>
          <a:spcPct val="20000"/>
        </a:spcBef>
        <a:spcAft>
          <a:spcPct val="0"/>
        </a:spcAft>
        <a:buChar char="»"/>
        <a:defRPr sz="2000" b="1">
          <a:solidFill>
            <a:schemeClr val="tx1"/>
          </a:solidFill>
          <a:latin typeface="+mn-lt"/>
        </a:defRPr>
      </a:lvl6pPr>
      <a:lvl7pPr marL="2971726" indent="-228594" algn="l" rtl="0" eaLnBrk="1" fontAlgn="base" hangingPunct="1">
        <a:spcBef>
          <a:spcPct val="20000"/>
        </a:spcBef>
        <a:spcAft>
          <a:spcPct val="0"/>
        </a:spcAft>
        <a:buChar char="»"/>
        <a:defRPr sz="2000" b="1">
          <a:solidFill>
            <a:schemeClr val="tx1"/>
          </a:solidFill>
          <a:latin typeface="+mn-lt"/>
        </a:defRPr>
      </a:lvl7pPr>
      <a:lvl8pPr marL="3428914" indent="-228594" algn="l" rtl="0" eaLnBrk="1" fontAlgn="base" hangingPunct="1">
        <a:spcBef>
          <a:spcPct val="20000"/>
        </a:spcBef>
        <a:spcAft>
          <a:spcPct val="0"/>
        </a:spcAft>
        <a:buChar char="»"/>
        <a:defRPr sz="2000" b="1">
          <a:solidFill>
            <a:schemeClr val="tx1"/>
          </a:solidFill>
          <a:latin typeface="+mn-lt"/>
        </a:defRPr>
      </a:lvl8pPr>
      <a:lvl9pPr marL="3886103" indent="-228594" algn="l" rtl="0" eaLnBrk="1" fontAlgn="base" hangingPunct="1">
        <a:spcBef>
          <a:spcPct val="20000"/>
        </a:spcBef>
        <a:spcAft>
          <a:spcPct val="0"/>
        </a:spcAft>
        <a:buChar char="»"/>
        <a:defRPr sz="2000" b="1">
          <a:solidFill>
            <a:schemeClr val="tx1"/>
          </a:solidFill>
          <a:latin typeface="+mn-lt"/>
        </a:defRPr>
      </a:lvl9pPr>
    </p:bodyStyle>
    <p:otherStyle>
      <a:defPPr>
        <a:defRPr lang="lt-LT"/>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hyperlink" Target="mailto:v.meciukoniene@post.rokiskis.lt" TargetMode="External"/><Relationship Id="rId2" Type="http://schemas.openxmlformats.org/officeDocument/2006/relationships/hyperlink" Target="mailto:savivaldybe@post.rokiskis.lt" TargetMode="Externa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31.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p:txBody>
          <a:bodyPr/>
          <a:lstStyle/>
          <a:p>
            <a:r>
              <a:rPr lang="lt-LT" dirty="0">
                <a:solidFill>
                  <a:schemeClr val="tx1">
                    <a:lumMod val="75000"/>
                    <a:lumOff val="25000"/>
                  </a:schemeClr>
                </a:solidFill>
              </a:rPr>
              <a:t>DAUGIAFUNKCĖS SPORTO SALĖS STATYBA ROKIŠKYJE</a:t>
            </a:r>
          </a:p>
        </p:txBody>
      </p:sp>
      <p:sp>
        <p:nvSpPr>
          <p:cNvPr id="3075" name="Subtitle 2"/>
          <p:cNvSpPr>
            <a:spLocks noGrp="1"/>
          </p:cNvSpPr>
          <p:nvPr>
            <p:ph type="subTitle" idx="1"/>
          </p:nvPr>
        </p:nvSpPr>
        <p:spPr/>
        <p:txBody>
          <a:bodyPr/>
          <a:lstStyle/>
          <a:p>
            <a:r>
              <a:rPr lang="lt-LT" dirty="0">
                <a:solidFill>
                  <a:schemeClr val="tx1">
                    <a:lumMod val="50000"/>
                    <a:lumOff val="50000"/>
                  </a:schemeClr>
                </a:solidFill>
              </a:rPr>
              <a:t>Rokiškio rajono savivaldybė</a:t>
            </a:r>
          </a:p>
        </p:txBody>
      </p:sp>
      <p:pic>
        <p:nvPicPr>
          <p:cNvPr id="2" name="Paveikslėlis 1">
            <a:extLst>
              <a:ext uri="{FF2B5EF4-FFF2-40B4-BE49-F238E27FC236}">
                <a16:creationId xmlns:a16="http://schemas.microsoft.com/office/drawing/2014/main" xmlns="" id="{22937583-D581-4BB9-8B97-261EE58F9E17}"/>
              </a:ext>
            </a:extLst>
          </p:cNvPr>
          <p:cNvPicPr>
            <a:picLocks noChangeAspect="1"/>
          </p:cNvPicPr>
          <p:nvPr/>
        </p:nvPicPr>
        <p:blipFill>
          <a:blip r:embed="rId3"/>
          <a:stretch>
            <a:fillRect/>
          </a:stretch>
        </p:blipFill>
        <p:spPr>
          <a:xfrm>
            <a:off x="20757" y="4420360"/>
            <a:ext cx="999831" cy="118882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vadinimas 7">
            <a:extLst>
              <a:ext uri="{FF2B5EF4-FFF2-40B4-BE49-F238E27FC236}">
                <a16:creationId xmlns:a16="http://schemas.microsoft.com/office/drawing/2014/main" xmlns="" id="{7CA0D118-5FDA-4759-A918-634BAD8F3026}"/>
              </a:ext>
            </a:extLst>
          </p:cNvPr>
          <p:cNvSpPr>
            <a:spLocks noGrp="1"/>
          </p:cNvSpPr>
          <p:nvPr>
            <p:ph type="title"/>
          </p:nvPr>
        </p:nvSpPr>
        <p:spPr>
          <a:xfrm>
            <a:off x="1204006" y="1034581"/>
            <a:ext cx="4295976" cy="526380"/>
          </a:xfrm>
        </p:spPr>
        <p:txBody>
          <a:bodyPr/>
          <a:lstStyle/>
          <a:p>
            <a:r>
              <a:rPr lang="lt-LT" dirty="0">
                <a:solidFill>
                  <a:schemeClr val="tx2">
                    <a:lumMod val="50000"/>
                  </a:schemeClr>
                </a:solidFill>
              </a:rPr>
              <a:t>Projekto naudos gavėjai :</a:t>
            </a:r>
          </a:p>
        </p:txBody>
      </p:sp>
      <p:sp>
        <p:nvSpPr>
          <p:cNvPr id="10" name="Teksto vietos rezervavimo ženklas 9">
            <a:extLst>
              <a:ext uri="{FF2B5EF4-FFF2-40B4-BE49-F238E27FC236}">
                <a16:creationId xmlns:a16="http://schemas.microsoft.com/office/drawing/2014/main" xmlns="" id="{811698DB-1FE9-4265-9E80-F32D712BEA6B}"/>
              </a:ext>
            </a:extLst>
          </p:cNvPr>
          <p:cNvSpPr>
            <a:spLocks noGrp="1"/>
          </p:cNvSpPr>
          <p:nvPr>
            <p:ph type="body" sz="half" idx="2"/>
          </p:nvPr>
        </p:nvSpPr>
        <p:spPr>
          <a:xfrm>
            <a:off x="1192188" y="1609521"/>
            <a:ext cx="4039715" cy="4353350"/>
          </a:xfrm>
        </p:spPr>
        <p:txBody>
          <a:bodyPr/>
          <a:lstStyle/>
          <a:p>
            <a:endParaRPr lang="it-IT" sz="1000" dirty="0"/>
          </a:p>
          <a:p>
            <a:r>
              <a:rPr lang="lt-LT" sz="1000" dirty="0"/>
              <a:t>Galima išskirti pagrindines tikslines grupes, kurios gaus tiek tiesioginę, tiek netiesioginę naudą:</a:t>
            </a:r>
          </a:p>
          <a:p>
            <a:r>
              <a:rPr lang="lt-LT" sz="1000" dirty="0"/>
              <a:t>1. Rokiškio rajono savivaldybės gyventojai. Tikslinės grupės dydis – 28728 asmenys (remiantis 2019 m. pradžios Lietuvos statistikos departamento išankstiniais duomenimis), iš kurių tiesioginiai naudos gavėjai yra: </a:t>
            </a:r>
          </a:p>
          <a:p>
            <a:pPr marL="171450" indent="-171450">
              <a:buFontTx/>
              <a:buChar char="-"/>
            </a:pPr>
            <a:r>
              <a:rPr lang="lt-LT" sz="1000" dirty="0"/>
              <a:t>Sportuojantys Rokiškio rajono savivaldybėje asmenys – 2147 asmenys (remiantis 2017 m. Kūno kultūros ir sporto departamento duomenimis);</a:t>
            </a:r>
          </a:p>
          <a:p>
            <a:pPr marL="171450" indent="-171450">
              <a:buFontTx/>
              <a:buChar char="-"/>
            </a:pPr>
            <a:r>
              <a:rPr lang="lt-LT" sz="1000" dirty="0"/>
              <a:t>Treneriai – 17 asmenų (remiantis 2017 m. kūno kultūros ir sporto departamento duomenimis);</a:t>
            </a:r>
          </a:p>
          <a:p>
            <a:pPr marL="171450" indent="-171450">
              <a:buFontTx/>
              <a:buChar char="-"/>
            </a:pPr>
            <a:r>
              <a:rPr lang="lt-LT" sz="1000" dirty="0"/>
              <a:t>Savanoriai – 133 asmenys (remiantis 2017 m. Kūno kultūros ir sporto departamento duomenimis);</a:t>
            </a:r>
          </a:p>
          <a:p>
            <a:pPr marL="171450" indent="-171450">
              <a:buFontTx/>
              <a:buChar char="-"/>
            </a:pPr>
            <a:r>
              <a:rPr lang="lt-LT" sz="1000" dirty="0"/>
              <a:t>Sporto varžybų ir pramoginių renginių dalyviai – 10172 asmenys (remiantis 2017 m. Kūno kultūros ir sporto departamento duomenimis);</a:t>
            </a:r>
          </a:p>
          <a:p>
            <a:pPr marL="171450" indent="-171450">
              <a:buFontTx/>
              <a:buChar char="-"/>
            </a:pPr>
            <a:r>
              <a:rPr lang="lt-LT" sz="1000" dirty="0"/>
              <a:t>Mokiniai, lankantys kūno kultūros pamokas Rokiškio rajono savivaldybėje – 3185 asmenys (remiantis 2017-2018 m. Lietuvos statistikos departamento duomenimis).</a:t>
            </a:r>
          </a:p>
          <a:p>
            <a:pPr marL="171450" indent="-171450">
              <a:buFontTx/>
              <a:buChar char="-"/>
            </a:pPr>
            <a:r>
              <a:rPr lang="lt-LT" sz="1000" dirty="0"/>
              <a:t>Rokiškio rajono kūno kultūros ir sporto centras.</a:t>
            </a:r>
          </a:p>
          <a:p>
            <a:pPr marL="171450" indent="-171450">
              <a:buFontTx/>
              <a:buChar char="-"/>
            </a:pPr>
            <a:endParaRPr lang="lt-LT" sz="1000" dirty="0"/>
          </a:p>
          <a:p>
            <a:endParaRPr lang="lt-LT" sz="1000" dirty="0"/>
          </a:p>
          <a:p>
            <a:endParaRPr lang="lt-LT" sz="1000" dirty="0"/>
          </a:p>
        </p:txBody>
      </p:sp>
      <p:sp>
        <p:nvSpPr>
          <p:cNvPr id="2" name="Skaidrės numerio vietos rezervavimo ženklas 1">
            <a:extLst>
              <a:ext uri="{FF2B5EF4-FFF2-40B4-BE49-F238E27FC236}">
                <a16:creationId xmlns:a16="http://schemas.microsoft.com/office/drawing/2014/main" xmlns="" id="{4FB0C571-4183-4A1A-8D65-8047178E89BF}"/>
              </a:ext>
            </a:extLst>
          </p:cNvPr>
          <p:cNvSpPr>
            <a:spLocks noGrp="1"/>
          </p:cNvSpPr>
          <p:nvPr>
            <p:ph type="sldNum" sz="quarter" idx="12"/>
          </p:nvPr>
        </p:nvSpPr>
        <p:spPr/>
        <p:txBody>
          <a:bodyPr/>
          <a:lstStyle/>
          <a:p>
            <a:fld id="{F87C0F2A-37C1-4E68-9F46-29523D8382AA}" type="slidenum">
              <a:rPr lang="lt-LT" smtClean="0"/>
              <a:pPr/>
              <a:t>10</a:t>
            </a:fld>
            <a:endParaRPr lang="lt-LT"/>
          </a:p>
        </p:txBody>
      </p:sp>
      <p:pic>
        <p:nvPicPr>
          <p:cNvPr id="5" name="Paveikslėlis 4">
            <a:extLst>
              <a:ext uri="{FF2B5EF4-FFF2-40B4-BE49-F238E27FC236}">
                <a16:creationId xmlns:a16="http://schemas.microsoft.com/office/drawing/2014/main" xmlns="" id="{97DA62CE-4BC1-4781-897D-019F5286975D}"/>
              </a:ext>
            </a:extLst>
          </p:cNvPr>
          <p:cNvPicPr>
            <a:picLocks noChangeAspect="1"/>
          </p:cNvPicPr>
          <p:nvPr/>
        </p:nvPicPr>
        <p:blipFill>
          <a:blip r:embed="rId2"/>
          <a:stretch>
            <a:fillRect/>
          </a:stretch>
        </p:blipFill>
        <p:spPr>
          <a:xfrm>
            <a:off x="119336" y="908720"/>
            <a:ext cx="999831" cy="1188823"/>
          </a:xfrm>
          <a:prstGeom prst="rect">
            <a:avLst/>
          </a:prstGeom>
        </p:spPr>
      </p:pic>
      <p:pic>
        <p:nvPicPr>
          <p:cNvPr id="4" name="Paveikslėlis 3"/>
          <p:cNvPicPr>
            <a:picLocks noChangeAspect="1"/>
          </p:cNvPicPr>
          <p:nvPr/>
        </p:nvPicPr>
        <p:blipFill>
          <a:blip r:embed="rId3"/>
          <a:stretch>
            <a:fillRect/>
          </a:stretch>
        </p:blipFill>
        <p:spPr>
          <a:xfrm>
            <a:off x="7460631" y="1109724"/>
            <a:ext cx="3819946" cy="2700111"/>
          </a:xfrm>
          <a:prstGeom prst="rect">
            <a:avLst/>
          </a:prstGeom>
        </p:spPr>
      </p:pic>
      <p:pic>
        <p:nvPicPr>
          <p:cNvPr id="7" name="Turinio vietos rezervavimo ženklas 6"/>
          <p:cNvPicPr>
            <a:picLocks noGrp="1" noChangeAspect="1"/>
          </p:cNvPicPr>
          <p:nvPr>
            <p:ph idx="1"/>
          </p:nvPr>
        </p:nvPicPr>
        <p:blipFill>
          <a:blip r:embed="rId4"/>
          <a:stretch>
            <a:fillRect/>
          </a:stretch>
        </p:blipFill>
        <p:spPr>
          <a:xfrm>
            <a:off x="5512457" y="3899581"/>
            <a:ext cx="4139543" cy="2645893"/>
          </a:xfrm>
          <a:prstGeom prst="rect">
            <a:avLst/>
          </a:prstGeom>
        </p:spPr>
      </p:pic>
      <p:pic>
        <p:nvPicPr>
          <p:cNvPr id="6" name="Paveikslėlis 5">
            <a:extLst>
              <a:ext uri="{FF2B5EF4-FFF2-40B4-BE49-F238E27FC236}">
                <a16:creationId xmlns:a16="http://schemas.microsoft.com/office/drawing/2014/main" xmlns="" id="{7267A6E7-39C9-4F8E-BE17-7E3831D9AFFB}"/>
              </a:ext>
            </a:extLst>
          </p:cNvPr>
          <p:cNvPicPr>
            <a:picLocks noChangeAspect="1"/>
          </p:cNvPicPr>
          <p:nvPr/>
        </p:nvPicPr>
        <p:blipFill>
          <a:blip r:embed="rId5"/>
          <a:stretch>
            <a:fillRect/>
          </a:stretch>
        </p:blipFill>
        <p:spPr>
          <a:xfrm>
            <a:off x="1398850" y="42832"/>
            <a:ext cx="10162913" cy="1066892"/>
          </a:xfrm>
          <a:prstGeom prst="rect">
            <a:avLst/>
          </a:prstGeom>
        </p:spPr>
      </p:pic>
    </p:spTree>
    <p:extLst>
      <p:ext uri="{BB962C8B-B14F-4D97-AF65-F5344CB8AC3E}">
        <p14:creationId xmlns:p14="http://schemas.microsoft.com/office/powerpoint/2010/main" val="2520730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vadinimas 7">
            <a:extLst>
              <a:ext uri="{FF2B5EF4-FFF2-40B4-BE49-F238E27FC236}">
                <a16:creationId xmlns:a16="http://schemas.microsoft.com/office/drawing/2014/main" xmlns="" id="{7CA0D118-5FDA-4759-A918-634BAD8F3026}"/>
              </a:ext>
            </a:extLst>
          </p:cNvPr>
          <p:cNvSpPr>
            <a:spLocks noGrp="1"/>
          </p:cNvSpPr>
          <p:nvPr>
            <p:ph type="title"/>
          </p:nvPr>
        </p:nvSpPr>
        <p:spPr>
          <a:xfrm>
            <a:off x="1204006" y="1034581"/>
            <a:ext cx="4295976" cy="526380"/>
          </a:xfrm>
        </p:spPr>
        <p:txBody>
          <a:bodyPr/>
          <a:lstStyle/>
          <a:p>
            <a:r>
              <a:rPr lang="lt-LT" dirty="0">
                <a:solidFill>
                  <a:schemeClr val="tx2">
                    <a:lumMod val="50000"/>
                  </a:schemeClr>
                </a:solidFill>
              </a:rPr>
              <a:t>Veiklos pajamos :</a:t>
            </a:r>
          </a:p>
        </p:txBody>
      </p:sp>
      <p:sp>
        <p:nvSpPr>
          <p:cNvPr id="10" name="Teksto vietos rezervavimo ženklas 9">
            <a:extLst>
              <a:ext uri="{FF2B5EF4-FFF2-40B4-BE49-F238E27FC236}">
                <a16:creationId xmlns:a16="http://schemas.microsoft.com/office/drawing/2014/main" xmlns="" id="{811698DB-1FE9-4265-9E80-F32D712BEA6B}"/>
              </a:ext>
            </a:extLst>
          </p:cNvPr>
          <p:cNvSpPr>
            <a:spLocks noGrp="1"/>
          </p:cNvSpPr>
          <p:nvPr>
            <p:ph type="body" sz="half" idx="2"/>
          </p:nvPr>
        </p:nvSpPr>
        <p:spPr>
          <a:xfrm>
            <a:off x="1192188" y="1609521"/>
            <a:ext cx="4039715" cy="4353350"/>
          </a:xfrm>
        </p:spPr>
        <p:txBody>
          <a:bodyPr/>
          <a:lstStyle/>
          <a:p>
            <a:endParaRPr lang="it-IT" sz="1000" dirty="0"/>
          </a:p>
          <a:p>
            <a:pPr algn="just"/>
            <a:r>
              <a:rPr lang="lt-LT" sz="1200" dirty="0"/>
              <a:t>Projekto veiklos pajamos – pajamos, kurios yra tiesiogiai gaunamos iš vartotojų už prekes ir (arba) paslaugas, kurios sukuriamos įgyvendinant projektą, pavyzdžiui: vartotojų tiesiogiai mokami mokesčiai už naudojimąsi infrastruktūra.</a:t>
            </a:r>
          </a:p>
          <a:p>
            <a:pPr algn="just"/>
            <a:endParaRPr lang="lt-LT" sz="1000" dirty="0"/>
          </a:p>
          <a:p>
            <a:pPr algn="just"/>
            <a:r>
              <a:rPr lang="lt-LT" sz="1000" dirty="0"/>
              <a:t>Numatomos pajamos:</a:t>
            </a:r>
          </a:p>
          <a:p>
            <a:pPr algn="just"/>
            <a:r>
              <a:rPr lang="lt-LT" sz="1000" dirty="0"/>
              <a:t>     Iš sporto salės nuomos. Daroma prielaida, kad nuomai per metus būtų skirta 1800 valandų, o nuomos vidutinė kaina būtų 20,00 </a:t>
            </a:r>
            <a:r>
              <a:rPr lang="lt-LT" sz="1000" dirty="0" err="1"/>
              <a:t>Eur</a:t>
            </a:r>
            <a:r>
              <a:rPr lang="lt-LT" sz="1000" dirty="0"/>
              <a:t> už valandą. Taigi per metus nuo 2023 m. metinės pajamos iš nuomos siektų 36000 </a:t>
            </a:r>
            <a:r>
              <a:rPr lang="lt-LT" sz="1000" dirty="0" err="1"/>
              <a:t>Eur</a:t>
            </a:r>
            <a:r>
              <a:rPr lang="lt-LT" sz="1000" dirty="0"/>
              <a:t>.</a:t>
            </a:r>
          </a:p>
          <a:p>
            <a:pPr algn="just"/>
            <a:endParaRPr lang="lt-LT" sz="1000" dirty="0"/>
          </a:p>
          <a:p>
            <a:pPr algn="just"/>
            <a:r>
              <a:rPr lang="lt-LT" sz="1000" dirty="0"/>
              <a:t>      Pajamos iš renginių. Vieno renginio kaina vidutiniškai sieks 10 </a:t>
            </a:r>
            <a:r>
              <a:rPr lang="lt-LT" sz="1000" dirty="0" err="1"/>
              <a:t>Eur</a:t>
            </a:r>
            <a:r>
              <a:rPr lang="lt-LT" sz="1000" dirty="0"/>
              <a:t>. Daroma prielaida, kad iš planuojamų sporto salėje surengti 50 varžybų/renginių per metus 40 proc. bus mokami, t. y. 20 varžybų/renginių. Jei vieno renginio žiūrovų skaičius sieks 432 asmenys, tai per metus pajamos iš renginių sudarys 86400 </a:t>
            </a:r>
            <a:r>
              <a:rPr lang="lt-LT" sz="1000" dirty="0" err="1"/>
              <a:t>Eur</a:t>
            </a:r>
            <a:r>
              <a:rPr lang="lt-LT" sz="1000" dirty="0"/>
              <a:t> (20 renginių x 432 asmenų x 10 </a:t>
            </a:r>
            <a:r>
              <a:rPr lang="lt-LT" sz="1000" dirty="0" err="1"/>
              <a:t>Eur</a:t>
            </a:r>
            <a:r>
              <a:rPr lang="lt-LT" sz="1000" dirty="0"/>
              <a:t> = 86400 </a:t>
            </a:r>
            <a:r>
              <a:rPr lang="lt-LT" sz="1000" dirty="0" err="1"/>
              <a:t>Eur</a:t>
            </a:r>
            <a:r>
              <a:rPr lang="lt-LT" sz="1000" dirty="0"/>
              <a:t>).</a:t>
            </a:r>
          </a:p>
          <a:p>
            <a:pPr algn="just"/>
            <a:r>
              <a:rPr lang="lt-LT" sz="1000" dirty="0"/>
              <a:t>      Pajamos iš sporto užsiėmimų sudarytų apie 1000 </a:t>
            </a:r>
            <a:r>
              <a:rPr lang="lt-LT" sz="1000" dirty="0" err="1"/>
              <a:t>Eur</a:t>
            </a:r>
            <a:r>
              <a:rPr lang="lt-LT" sz="1000" dirty="0"/>
              <a:t> per mėnesį, 10 mėn. vykdomi vaikams sporto užsiėmimai, tai per metus 10000 </a:t>
            </a:r>
            <a:r>
              <a:rPr lang="lt-LT" sz="1000" dirty="0" err="1"/>
              <a:t>Eur</a:t>
            </a:r>
            <a:r>
              <a:rPr lang="lt-LT" sz="1000" dirty="0"/>
              <a:t>.</a:t>
            </a:r>
          </a:p>
          <a:p>
            <a:pPr marL="171450" indent="-171450">
              <a:buFontTx/>
              <a:buChar char="-"/>
            </a:pPr>
            <a:endParaRPr lang="lt-LT" sz="1000" dirty="0"/>
          </a:p>
          <a:p>
            <a:endParaRPr lang="lt-LT" sz="1000" dirty="0"/>
          </a:p>
          <a:p>
            <a:endParaRPr lang="lt-LT" sz="1000" dirty="0"/>
          </a:p>
        </p:txBody>
      </p:sp>
      <p:sp>
        <p:nvSpPr>
          <p:cNvPr id="2" name="Skaidrės numerio vietos rezervavimo ženklas 1">
            <a:extLst>
              <a:ext uri="{FF2B5EF4-FFF2-40B4-BE49-F238E27FC236}">
                <a16:creationId xmlns:a16="http://schemas.microsoft.com/office/drawing/2014/main" xmlns="" id="{4FB0C571-4183-4A1A-8D65-8047178E89BF}"/>
              </a:ext>
            </a:extLst>
          </p:cNvPr>
          <p:cNvSpPr>
            <a:spLocks noGrp="1"/>
          </p:cNvSpPr>
          <p:nvPr>
            <p:ph type="sldNum" sz="quarter" idx="12"/>
          </p:nvPr>
        </p:nvSpPr>
        <p:spPr/>
        <p:txBody>
          <a:bodyPr/>
          <a:lstStyle/>
          <a:p>
            <a:fld id="{F87C0F2A-37C1-4E68-9F46-29523D8382AA}" type="slidenum">
              <a:rPr lang="lt-LT" smtClean="0"/>
              <a:pPr/>
              <a:t>11</a:t>
            </a:fld>
            <a:endParaRPr lang="lt-LT"/>
          </a:p>
        </p:txBody>
      </p:sp>
      <p:pic>
        <p:nvPicPr>
          <p:cNvPr id="5" name="Paveikslėlis 4">
            <a:extLst>
              <a:ext uri="{FF2B5EF4-FFF2-40B4-BE49-F238E27FC236}">
                <a16:creationId xmlns:a16="http://schemas.microsoft.com/office/drawing/2014/main" xmlns="" id="{97DA62CE-4BC1-4781-897D-019F5286975D}"/>
              </a:ext>
            </a:extLst>
          </p:cNvPr>
          <p:cNvPicPr>
            <a:picLocks noChangeAspect="1"/>
          </p:cNvPicPr>
          <p:nvPr/>
        </p:nvPicPr>
        <p:blipFill>
          <a:blip r:embed="rId2"/>
          <a:stretch>
            <a:fillRect/>
          </a:stretch>
        </p:blipFill>
        <p:spPr>
          <a:xfrm>
            <a:off x="119336" y="908720"/>
            <a:ext cx="999831" cy="1188823"/>
          </a:xfrm>
          <a:prstGeom prst="rect">
            <a:avLst/>
          </a:prstGeom>
        </p:spPr>
      </p:pic>
      <p:pic>
        <p:nvPicPr>
          <p:cNvPr id="6" name="Paveikslėlis 5"/>
          <p:cNvPicPr>
            <a:picLocks noChangeAspect="1"/>
          </p:cNvPicPr>
          <p:nvPr/>
        </p:nvPicPr>
        <p:blipFill>
          <a:blip r:embed="rId3"/>
          <a:stretch>
            <a:fillRect/>
          </a:stretch>
        </p:blipFill>
        <p:spPr>
          <a:xfrm>
            <a:off x="7104112" y="1079512"/>
            <a:ext cx="4163929" cy="3188484"/>
          </a:xfrm>
          <a:prstGeom prst="rect">
            <a:avLst/>
          </a:prstGeom>
        </p:spPr>
      </p:pic>
      <p:pic>
        <p:nvPicPr>
          <p:cNvPr id="11" name="Turinio vietos rezervavimo ženklas 10"/>
          <p:cNvPicPr>
            <a:picLocks noGrp="1" noChangeAspect="1"/>
          </p:cNvPicPr>
          <p:nvPr>
            <p:ph idx="1"/>
          </p:nvPr>
        </p:nvPicPr>
        <p:blipFill>
          <a:blip r:embed="rId4"/>
          <a:stretch>
            <a:fillRect/>
          </a:stretch>
        </p:blipFill>
        <p:spPr>
          <a:xfrm>
            <a:off x="5407196" y="1497396"/>
            <a:ext cx="1847248" cy="1688738"/>
          </a:xfrm>
          <a:prstGeom prst="rect">
            <a:avLst/>
          </a:prstGeom>
        </p:spPr>
      </p:pic>
      <p:pic>
        <p:nvPicPr>
          <p:cNvPr id="12" name="Paveikslėlis 11"/>
          <p:cNvPicPr>
            <a:picLocks noChangeAspect="1"/>
          </p:cNvPicPr>
          <p:nvPr/>
        </p:nvPicPr>
        <p:blipFill>
          <a:blip r:embed="rId5"/>
          <a:stretch>
            <a:fillRect/>
          </a:stretch>
        </p:blipFill>
        <p:spPr>
          <a:xfrm>
            <a:off x="5663952" y="4149080"/>
            <a:ext cx="3275475" cy="2237805"/>
          </a:xfrm>
          <a:prstGeom prst="rect">
            <a:avLst/>
          </a:prstGeom>
        </p:spPr>
      </p:pic>
      <p:pic>
        <p:nvPicPr>
          <p:cNvPr id="7" name="Paveikslėlis 6">
            <a:extLst>
              <a:ext uri="{FF2B5EF4-FFF2-40B4-BE49-F238E27FC236}">
                <a16:creationId xmlns:a16="http://schemas.microsoft.com/office/drawing/2014/main" xmlns="" id="{8E266814-F4D4-464B-9A82-01BA7C451B64}"/>
              </a:ext>
            </a:extLst>
          </p:cNvPr>
          <p:cNvPicPr>
            <a:picLocks noChangeAspect="1"/>
          </p:cNvPicPr>
          <p:nvPr/>
        </p:nvPicPr>
        <p:blipFill>
          <a:blip r:embed="rId6"/>
          <a:stretch>
            <a:fillRect/>
          </a:stretch>
        </p:blipFill>
        <p:spPr>
          <a:xfrm>
            <a:off x="1192188" y="19662"/>
            <a:ext cx="10162913" cy="1066892"/>
          </a:xfrm>
          <a:prstGeom prst="rect">
            <a:avLst/>
          </a:prstGeom>
        </p:spPr>
      </p:pic>
    </p:spTree>
    <p:extLst>
      <p:ext uri="{BB962C8B-B14F-4D97-AF65-F5344CB8AC3E}">
        <p14:creationId xmlns:p14="http://schemas.microsoft.com/office/powerpoint/2010/main" val="643020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vadinimas 7">
            <a:extLst>
              <a:ext uri="{FF2B5EF4-FFF2-40B4-BE49-F238E27FC236}">
                <a16:creationId xmlns:a16="http://schemas.microsoft.com/office/drawing/2014/main" xmlns="" id="{7CA0D118-5FDA-4759-A918-634BAD8F3026}"/>
              </a:ext>
            </a:extLst>
          </p:cNvPr>
          <p:cNvSpPr>
            <a:spLocks noGrp="1"/>
          </p:cNvSpPr>
          <p:nvPr>
            <p:ph type="title"/>
          </p:nvPr>
        </p:nvSpPr>
        <p:spPr>
          <a:xfrm>
            <a:off x="1204006" y="1034581"/>
            <a:ext cx="4295976" cy="526380"/>
          </a:xfrm>
        </p:spPr>
        <p:txBody>
          <a:bodyPr/>
          <a:lstStyle/>
          <a:p>
            <a:r>
              <a:rPr lang="lt-LT" dirty="0">
                <a:solidFill>
                  <a:schemeClr val="tx2">
                    <a:lumMod val="50000"/>
                  </a:schemeClr>
                </a:solidFill>
              </a:rPr>
              <a:t>Projekto trukmė ir etapai :</a:t>
            </a:r>
          </a:p>
        </p:txBody>
      </p:sp>
      <p:sp>
        <p:nvSpPr>
          <p:cNvPr id="10" name="Teksto vietos rezervavimo ženklas 9">
            <a:extLst>
              <a:ext uri="{FF2B5EF4-FFF2-40B4-BE49-F238E27FC236}">
                <a16:creationId xmlns:a16="http://schemas.microsoft.com/office/drawing/2014/main" xmlns="" id="{811698DB-1FE9-4265-9E80-F32D712BEA6B}"/>
              </a:ext>
            </a:extLst>
          </p:cNvPr>
          <p:cNvSpPr>
            <a:spLocks noGrp="1"/>
          </p:cNvSpPr>
          <p:nvPr>
            <p:ph type="body" sz="half" idx="2"/>
          </p:nvPr>
        </p:nvSpPr>
        <p:spPr>
          <a:xfrm>
            <a:off x="1192188" y="1609521"/>
            <a:ext cx="4039715" cy="4353350"/>
          </a:xfrm>
        </p:spPr>
        <p:txBody>
          <a:bodyPr/>
          <a:lstStyle/>
          <a:p>
            <a:endParaRPr lang="it-IT" sz="1000" dirty="0"/>
          </a:p>
          <a:p>
            <a:pPr marL="171450" indent="-171450" algn="just">
              <a:buFontTx/>
              <a:buChar char="-"/>
            </a:pPr>
            <a:endParaRPr lang="lt-LT" sz="1000" dirty="0"/>
          </a:p>
          <a:p>
            <a:pPr algn="just"/>
            <a:r>
              <a:rPr lang="lt-LT" sz="1000" dirty="0"/>
              <a:t>Projekto įgyvendinimas apims 36 mėn., t. y. nuo 2020 m. sausio mėn. pradžios iki 2022 m. gruodžio mėn. pabaigos. </a:t>
            </a:r>
          </a:p>
          <a:p>
            <a:pPr algn="just"/>
            <a:r>
              <a:rPr lang="lt-LT" sz="1000" dirty="0"/>
              <a:t>Negavus reikalingo finansavimo projekto įgyvendinimo pradžia atitinkamai gali koreguotis, tačiau bendras projekto įgyvendinimo terminas/ laikotarpis neturėtų kisti. </a:t>
            </a:r>
          </a:p>
          <a:p>
            <a:pPr algn="just"/>
            <a:r>
              <a:rPr lang="lt-LT" sz="1000" dirty="0"/>
              <a:t>Šis laikotarpis yra realus visiems numatytiems rangos ir kitiems darbams atlikti. </a:t>
            </a:r>
          </a:p>
          <a:p>
            <a:pPr algn="just"/>
            <a:r>
              <a:rPr lang="lt-LT" sz="1000" dirty="0"/>
              <a:t>Projektas į etapus skirstomas nebus.</a:t>
            </a:r>
          </a:p>
          <a:p>
            <a:endParaRPr lang="lt-LT" sz="1000" dirty="0"/>
          </a:p>
          <a:p>
            <a:endParaRPr lang="lt-LT" sz="1000" dirty="0"/>
          </a:p>
        </p:txBody>
      </p:sp>
      <p:sp>
        <p:nvSpPr>
          <p:cNvPr id="2" name="Skaidrės numerio vietos rezervavimo ženklas 1">
            <a:extLst>
              <a:ext uri="{FF2B5EF4-FFF2-40B4-BE49-F238E27FC236}">
                <a16:creationId xmlns:a16="http://schemas.microsoft.com/office/drawing/2014/main" xmlns="" id="{4FB0C571-4183-4A1A-8D65-8047178E89BF}"/>
              </a:ext>
            </a:extLst>
          </p:cNvPr>
          <p:cNvSpPr>
            <a:spLocks noGrp="1"/>
          </p:cNvSpPr>
          <p:nvPr>
            <p:ph type="sldNum" sz="quarter" idx="12"/>
          </p:nvPr>
        </p:nvSpPr>
        <p:spPr/>
        <p:txBody>
          <a:bodyPr/>
          <a:lstStyle/>
          <a:p>
            <a:fld id="{F87C0F2A-37C1-4E68-9F46-29523D8382AA}" type="slidenum">
              <a:rPr lang="lt-LT" smtClean="0"/>
              <a:pPr/>
              <a:t>12</a:t>
            </a:fld>
            <a:endParaRPr lang="lt-LT"/>
          </a:p>
        </p:txBody>
      </p:sp>
      <p:pic>
        <p:nvPicPr>
          <p:cNvPr id="5" name="Paveikslėlis 4">
            <a:extLst>
              <a:ext uri="{FF2B5EF4-FFF2-40B4-BE49-F238E27FC236}">
                <a16:creationId xmlns:a16="http://schemas.microsoft.com/office/drawing/2014/main" xmlns="" id="{97DA62CE-4BC1-4781-897D-019F5286975D}"/>
              </a:ext>
            </a:extLst>
          </p:cNvPr>
          <p:cNvPicPr>
            <a:picLocks noChangeAspect="1"/>
          </p:cNvPicPr>
          <p:nvPr/>
        </p:nvPicPr>
        <p:blipFill>
          <a:blip r:embed="rId2"/>
          <a:stretch>
            <a:fillRect/>
          </a:stretch>
        </p:blipFill>
        <p:spPr>
          <a:xfrm>
            <a:off x="119336" y="908720"/>
            <a:ext cx="999831" cy="1188823"/>
          </a:xfrm>
          <a:prstGeom prst="rect">
            <a:avLst/>
          </a:prstGeom>
        </p:spPr>
      </p:pic>
      <p:pic>
        <p:nvPicPr>
          <p:cNvPr id="11" name="Turinio vietos rezervavimo ženklas 10"/>
          <p:cNvPicPr>
            <a:picLocks noGrp="1" noChangeAspect="1"/>
          </p:cNvPicPr>
          <p:nvPr>
            <p:ph idx="1"/>
          </p:nvPr>
        </p:nvPicPr>
        <p:blipFill>
          <a:blip r:embed="rId3"/>
          <a:stretch>
            <a:fillRect/>
          </a:stretch>
        </p:blipFill>
        <p:spPr>
          <a:xfrm>
            <a:off x="6464864" y="1071786"/>
            <a:ext cx="5262360" cy="3007063"/>
          </a:xfrm>
          <a:prstGeom prst="rect">
            <a:avLst/>
          </a:prstGeom>
        </p:spPr>
      </p:pic>
      <p:pic>
        <p:nvPicPr>
          <p:cNvPr id="12" name="Paveikslėlis 11"/>
          <p:cNvPicPr>
            <a:picLocks noChangeAspect="1"/>
          </p:cNvPicPr>
          <p:nvPr/>
        </p:nvPicPr>
        <p:blipFill>
          <a:blip r:embed="rId4"/>
          <a:stretch>
            <a:fillRect/>
          </a:stretch>
        </p:blipFill>
        <p:spPr>
          <a:xfrm>
            <a:off x="1847528" y="3704233"/>
            <a:ext cx="4512543" cy="3008362"/>
          </a:xfrm>
          <a:prstGeom prst="rect">
            <a:avLst/>
          </a:prstGeom>
        </p:spPr>
      </p:pic>
      <p:pic>
        <p:nvPicPr>
          <p:cNvPr id="13" name="Paveikslėlis 12"/>
          <p:cNvPicPr>
            <a:picLocks noChangeAspect="1"/>
          </p:cNvPicPr>
          <p:nvPr/>
        </p:nvPicPr>
        <p:blipFill>
          <a:blip r:embed="rId5"/>
          <a:stretch>
            <a:fillRect/>
          </a:stretch>
        </p:blipFill>
        <p:spPr>
          <a:xfrm>
            <a:off x="5358630" y="3068960"/>
            <a:ext cx="3038475" cy="1704975"/>
          </a:xfrm>
          <a:prstGeom prst="rect">
            <a:avLst/>
          </a:prstGeom>
        </p:spPr>
      </p:pic>
      <p:pic>
        <p:nvPicPr>
          <p:cNvPr id="4" name="Paveikslėlis 3">
            <a:extLst>
              <a:ext uri="{FF2B5EF4-FFF2-40B4-BE49-F238E27FC236}">
                <a16:creationId xmlns:a16="http://schemas.microsoft.com/office/drawing/2014/main" xmlns="" id="{4DEB08D8-2794-452D-8293-C006F9CEC6B3}"/>
              </a:ext>
            </a:extLst>
          </p:cNvPr>
          <p:cNvPicPr>
            <a:picLocks noChangeAspect="1"/>
          </p:cNvPicPr>
          <p:nvPr/>
        </p:nvPicPr>
        <p:blipFill>
          <a:blip r:embed="rId6"/>
          <a:stretch>
            <a:fillRect/>
          </a:stretch>
        </p:blipFill>
        <p:spPr>
          <a:xfrm>
            <a:off x="1278614" y="28719"/>
            <a:ext cx="10162913" cy="1066892"/>
          </a:xfrm>
          <a:prstGeom prst="rect">
            <a:avLst/>
          </a:prstGeom>
        </p:spPr>
      </p:pic>
    </p:spTree>
    <p:extLst>
      <p:ext uri="{BB962C8B-B14F-4D97-AF65-F5344CB8AC3E}">
        <p14:creationId xmlns:p14="http://schemas.microsoft.com/office/powerpoint/2010/main" val="947474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vadinimas 7">
            <a:extLst>
              <a:ext uri="{FF2B5EF4-FFF2-40B4-BE49-F238E27FC236}">
                <a16:creationId xmlns:a16="http://schemas.microsoft.com/office/drawing/2014/main" xmlns="" id="{7CA0D118-5FDA-4759-A918-634BAD8F3026}"/>
              </a:ext>
            </a:extLst>
          </p:cNvPr>
          <p:cNvSpPr>
            <a:spLocks noGrp="1"/>
          </p:cNvSpPr>
          <p:nvPr>
            <p:ph type="title"/>
          </p:nvPr>
        </p:nvSpPr>
        <p:spPr>
          <a:xfrm>
            <a:off x="1204006" y="1034581"/>
            <a:ext cx="4295976" cy="526380"/>
          </a:xfrm>
        </p:spPr>
        <p:txBody>
          <a:bodyPr/>
          <a:lstStyle/>
          <a:p>
            <a:r>
              <a:rPr lang="lt-LT" dirty="0">
                <a:solidFill>
                  <a:schemeClr val="tx2">
                    <a:lumMod val="50000"/>
                  </a:schemeClr>
                </a:solidFill>
              </a:rPr>
              <a:t>Investuotojai laukiami </a:t>
            </a:r>
            <a:r>
              <a:rPr lang="en-US" dirty="0">
                <a:solidFill>
                  <a:schemeClr val="tx2">
                    <a:lumMod val="50000"/>
                  </a:schemeClr>
                </a:solidFill>
              </a:rPr>
              <a:t>!</a:t>
            </a:r>
            <a:endParaRPr lang="lt-LT" dirty="0">
              <a:solidFill>
                <a:schemeClr val="tx2">
                  <a:lumMod val="50000"/>
                </a:schemeClr>
              </a:solidFill>
            </a:endParaRPr>
          </a:p>
        </p:txBody>
      </p:sp>
      <p:sp>
        <p:nvSpPr>
          <p:cNvPr id="10" name="Teksto vietos rezervavimo ženklas 9">
            <a:extLst>
              <a:ext uri="{FF2B5EF4-FFF2-40B4-BE49-F238E27FC236}">
                <a16:creationId xmlns:a16="http://schemas.microsoft.com/office/drawing/2014/main" xmlns="" id="{811698DB-1FE9-4265-9E80-F32D712BEA6B}"/>
              </a:ext>
            </a:extLst>
          </p:cNvPr>
          <p:cNvSpPr>
            <a:spLocks noGrp="1"/>
          </p:cNvSpPr>
          <p:nvPr>
            <p:ph type="body" sz="half" idx="2"/>
          </p:nvPr>
        </p:nvSpPr>
        <p:spPr>
          <a:xfrm>
            <a:off x="1192188" y="1609521"/>
            <a:ext cx="4039715" cy="4353350"/>
          </a:xfrm>
        </p:spPr>
        <p:txBody>
          <a:bodyPr/>
          <a:lstStyle/>
          <a:p>
            <a:endParaRPr lang="it-IT" sz="1000" dirty="0"/>
          </a:p>
          <a:p>
            <a:pPr marL="171450" indent="-171450">
              <a:buFontTx/>
              <a:buChar char="-"/>
            </a:pPr>
            <a:endParaRPr lang="lt-LT" sz="1000" dirty="0"/>
          </a:p>
          <a:p>
            <a:r>
              <a:rPr lang="en-US" sz="1600" dirty="0" err="1"/>
              <a:t>Kontaktai</a:t>
            </a:r>
            <a:r>
              <a:rPr lang="en-US" sz="1600" dirty="0"/>
              <a:t> </a:t>
            </a:r>
            <a:r>
              <a:rPr lang="en-US" sz="1600" dirty="0" err="1"/>
              <a:t>pasiteiravimui</a:t>
            </a:r>
            <a:r>
              <a:rPr lang="lt-LT" sz="1600" dirty="0"/>
              <a:t>:</a:t>
            </a:r>
          </a:p>
          <a:p>
            <a:r>
              <a:rPr lang="lt-LT" sz="1000" dirty="0"/>
              <a:t>Rokiškio rajono savivaldybė</a:t>
            </a:r>
          </a:p>
          <a:p>
            <a:r>
              <a:rPr lang="lt-LT" sz="1000" dirty="0"/>
              <a:t>Respublikos g. 94, LT-42136, Rokiškis</a:t>
            </a:r>
          </a:p>
          <a:p>
            <a:r>
              <a:rPr lang="lt-LT" sz="1000" dirty="0"/>
              <a:t>Tel. (8 458) 71 233, faks. (8 458) 71 420</a:t>
            </a:r>
          </a:p>
          <a:p>
            <a:r>
              <a:rPr lang="lt-LT" sz="1000" dirty="0"/>
              <a:t>Įstaigos kodas 188772248</a:t>
            </a:r>
          </a:p>
          <a:p>
            <a:r>
              <a:rPr lang="lt-LT" sz="1000" dirty="0"/>
              <a:t>El. paštas:  </a:t>
            </a:r>
            <a:r>
              <a:rPr lang="lt-LT" sz="1000" dirty="0" err="1">
                <a:hlinkClick r:id="rId2"/>
              </a:rPr>
              <a:t>savivaldybe@post.rokiskis.lt</a:t>
            </a:r>
            <a:r>
              <a:rPr lang="lt-LT" sz="1000" dirty="0"/>
              <a:t> </a:t>
            </a:r>
          </a:p>
          <a:p>
            <a:r>
              <a:rPr lang="lt-LT" sz="1000" dirty="0"/>
              <a:t>  </a:t>
            </a:r>
          </a:p>
          <a:p>
            <a:r>
              <a:rPr lang="en-US" sz="1000" dirty="0" err="1"/>
              <a:t>Strateginio</a:t>
            </a:r>
            <a:r>
              <a:rPr lang="en-US" sz="1000" dirty="0"/>
              <a:t> </a:t>
            </a:r>
            <a:r>
              <a:rPr lang="en-US" sz="1000" dirty="0" err="1"/>
              <a:t>planavimo</a:t>
            </a:r>
            <a:r>
              <a:rPr lang="en-US" sz="1000" dirty="0"/>
              <a:t>, </a:t>
            </a:r>
            <a:r>
              <a:rPr lang="en-US" sz="1000" dirty="0" err="1"/>
              <a:t>investicij</a:t>
            </a:r>
            <a:r>
              <a:rPr lang="lt-LT" sz="1000" dirty="0"/>
              <a:t>ų</a:t>
            </a:r>
            <a:r>
              <a:rPr lang="en-US" sz="1000" dirty="0"/>
              <a:t> </a:t>
            </a:r>
            <a:r>
              <a:rPr lang="en-US" sz="1000" dirty="0" err="1"/>
              <a:t>ir</a:t>
            </a:r>
            <a:r>
              <a:rPr lang="en-US" sz="1000" dirty="0"/>
              <a:t> vie</a:t>
            </a:r>
            <a:r>
              <a:rPr lang="lt-LT" sz="1000" dirty="0" err="1"/>
              <a:t>šųjų</a:t>
            </a:r>
            <a:r>
              <a:rPr lang="lt-LT" sz="1000" dirty="0"/>
              <a:t> </a:t>
            </a:r>
            <a:r>
              <a:rPr lang="en-US" sz="1000" dirty="0" err="1"/>
              <a:t>pirkim</a:t>
            </a:r>
            <a:r>
              <a:rPr lang="lt-LT" sz="1000" dirty="0"/>
              <a:t>ų</a:t>
            </a:r>
            <a:r>
              <a:rPr lang="en-US" sz="1000" dirty="0"/>
              <a:t> </a:t>
            </a:r>
            <a:r>
              <a:rPr lang="en-US" sz="1000" dirty="0" err="1"/>
              <a:t>skyrius</a:t>
            </a:r>
            <a:endParaRPr lang="lt-LT" sz="1000" dirty="0"/>
          </a:p>
          <a:p>
            <a:r>
              <a:rPr lang="es-ES" sz="1000" dirty="0"/>
              <a:t>Tel. (8 458) 71 407, </a:t>
            </a:r>
            <a:r>
              <a:rPr lang="es-ES" sz="1000" dirty="0" err="1"/>
              <a:t>mob</a:t>
            </a:r>
            <a:r>
              <a:rPr lang="es-ES" sz="1000" dirty="0"/>
              <a:t>. 8 </a:t>
            </a:r>
            <a:r>
              <a:rPr lang="es-ES" sz="1000" dirty="0" smtClean="0"/>
              <a:t>6</a:t>
            </a:r>
            <a:r>
              <a:rPr lang="lt-LT" sz="1000" dirty="0" smtClean="0"/>
              <a:t>98</a:t>
            </a:r>
            <a:r>
              <a:rPr lang="es-ES" sz="1000" dirty="0" smtClean="0"/>
              <a:t> 3</a:t>
            </a:r>
            <a:r>
              <a:rPr lang="lt-LT" sz="1000" dirty="0" smtClean="0"/>
              <a:t>8826</a:t>
            </a:r>
            <a:r>
              <a:rPr lang="es-ES" sz="1000" dirty="0" smtClean="0"/>
              <a:t> </a:t>
            </a:r>
            <a:endParaRPr lang="es-ES" sz="1000" dirty="0"/>
          </a:p>
          <a:p>
            <a:r>
              <a:rPr lang="es-ES" sz="1000" dirty="0"/>
              <a:t>El. </a:t>
            </a:r>
            <a:r>
              <a:rPr lang="es-ES" sz="1000" dirty="0" err="1"/>
              <a:t>paštas</a:t>
            </a:r>
            <a:r>
              <a:rPr lang="lt-LT" sz="1000" dirty="0"/>
              <a:t>: </a:t>
            </a:r>
            <a:r>
              <a:rPr lang="es-ES" sz="1000" dirty="0"/>
              <a:t> </a:t>
            </a:r>
            <a:r>
              <a:rPr lang="es-ES" sz="1000" dirty="0" smtClean="0">
                <a:hlinkClick r:id="rId3"/>
              </a:rPr>
              <a:t>v</a:t>
            </a:r>
            <a:r>
              <a:rPr lang="lt-LT" sz="1000" dirty="0" smtClean="0">
                <a:hlinkClick r:id="rId3"/>
              </a:rPr>
              <a:t>.</a:t>
            </a:r>
            <a:r>
              <a:rPr lang="lt-LT" sz="1000" smtClean="0">
                <a:hlinkClick r:id="rId3"/>
              </a:rPr>
              <a:t>meciukoniene</a:t>
            </a:r>
            <a:r>
              <a:rPr lang="es-ES" sz="1000" smtClean="0">
                <a:hlinkClick r:id="rId3"/>
              </a:rPr>
              <a:t>@post.rokiskis.lt</a:t>
            </a:r>
            <a:r>
              <a:rPr lang="lt-LT" sz="1000" dirty="0" smtClean="0"/>
              <a:t> </a:t>
            </a:r>
            <a:endParaRPr lang="es-ES" sz="1000" dirty="0"/>
          </a:p>
          <a:p>
            <a:endParaRPr lang="lt-LT" sz="1000" dirty="0"/>
          </a:p>
        </p:txBody>
      </p:sp>
      <p:sp>
        <p:nvSpPr>
          <p:cNvPr id="2" name="Skaidrės numerio vietos rezervavimo ženklas 1">
            <a:extLst>
              <a:ext uri="{FF2B5EF4-FFF2-40B4-BE49-F238E27FC236}">
                <a16:creationId xmlns:a16="http://schemas.microsoft.com/office/drawing/2014/main" xmlns="" id="{4FB0C571-4183-4A1A-8D65-8047178E89BF}"/>
              </a:ext>
            </a:extLst>
          </p:cNvPr>
          <p:cNvSpPr>
            <a:spLocks noGrp="1"/>
          </p:cNvSpPr>
          <p:nvPr>
            <p:ph type="sldNum" sz="quarter" idx="12"/>
          </p:nvPr>
        </p:nvSpPr>
        <p:spPr/>
        <p:txBody>
          <a:bodyPr/>
          <a:lstStyle/>
          <a:p>
            <a:fld id="{F87C0F2A-37C1-4E68-9F46-29523D8382AA}" type="slidenum">
              <a:rPr lang="lt-LT" smtClean="0"/>
              <a:pPr/>
              <a:t>13</a:t>
            </a:fld>
            <a:endParaRPr lang="lt-LT"/>
          </a:p>
        </p:txBody>
      </p:sp>
      <p:pic>
        <p:nvPicPr>
          <p:cNvPr id="5" name="Paveikslėlis 4">
            <a:extLst>
              <a:ext uri="{FF2B5EF4-FFF2-40B4-BE49-F238E27FC236}">
                <a16:creationId xmlns:a16="http://schemas.microsoft.com/office/drawing/2014/main" xmlns="" id="{97DA62CE-4BC1-4781-897D-019F5286975D}"/>
              </a:ext>
            </a:extLst>
          </p:cNvPr>
          <p:cNvPicPr>
            <a:picLocks noChangeAspect="1"/>
          </p:cNvPicPr>
          <p:nvPr/>
        </p:nvPicPr>
        <p:blipFill>
          <a:blip r:embed="rId4"/>
          <a:stretch>
            <a:fillRect/>
          </a:stretch>
        </p:blipFill>
        <p:spPr>
          <a:xfrm>
            <a:off x="119336" y="908720"/>
            <a:ext cx="999831" cy="1188823"/>
          </a:xfrm>
          <a:prstGeom prst="rect">
            <a:avLst/>
          </a:prstGeom>
        </p:spPr>
      </p:pic>
      <p:pic>
        <p:nvPicPr>
          <p:cNvPr id="7" name="Turinio vietos rezervavimo ženklas 6"/>
          <p:cNvPicPr>
            <a:picLocks noGrp="1" noChangeAspect="1"/>
          </p:cNvPicPr>
          <p:nvPr>
            <p:ph idx="1"/>
          </p:nvPr>
        </p:nvPicPr>
        <p:blipFill>
          <a:blip r:embed="rId5"/>
          <a:stretch>
            <a:fillRect/>
          </a:stretch>
        </p:blipFill>
        <p:spPr>
          <a:xfrm>
            <a:off x="5364332" y="1270055"/>
            <a:ext cx="5620999" cy="3859102"/>
          </a:xfrm>
          <a:prstGeom prst="rect">
            <a:avLst/>
          </a:prstGeom>
        </p:spPr>
      </p:pic>
      <p:pic>
        <p:nvPicPr>
          <p:cNvPr id="4" name="Paveikslėlis 3">
            <a:extLst>
              <a:ext uri="{FF2B5EF4-FFF2-40B4-BE49-F238E27FC236}">
                <a16:creationId xmlns:a16="http://schemas.microsoft.com/office/drawing/2014/main" xmlns="" id="{A5D4ACB3-CBEB-43F7-9231-E4560ECC8B11}"/>
              </a:ext>
            </a:extLst>
          </p:cNvPr>
          <p:cNvPicPr>
            <a:picLocks noChangeAspect="1"/>
          </p:cNvPicPr>
          <p:nvPr/>
        </p:nvPicPr>
        <p:blipFill>
          <a:blip r:embed="rId6"/>
          <a:stretch>
            <a:fillRect/>
          </a:stretch>
        </p:blipFill>
        <p:spPr>
          <a:xfrm>
            <a:off x="1415480" y="42589"/>
            <a:ext cx="10162913" cy="1066892"/>
          </a:xfrm>
          <a:prstGeom prst="rect">
            <a:avLst/>
          </a:prstGeom>
        </p:spPr>
      </p:pic>
    </p:spTree>
    <p:extLst>
      <p:ext uri="{BB962C8B-B14F-4D97-AF65-F5344CB8AC3E}">
        <p14:creationId xmlns:p14="http://schemas.microsoft.com/office/powerpoint/2010/main" val="3106069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vadinimas 5">
            <a:extLst>
              <a:ext uri="{FF2B5EF4-FFF2-40B4-BE49-F238E27FC236}">
                <a16:creationId xmlns:a16="http://schemas.microsoft.com/office/drawing/2014/main" xmlns="" id="{2549981D-CE05-4544-B99C-B6D70659E9A9}"/>
              </a:ext>
            </a:extLst>
          </p:cNvPr>
          <p:cNvSpPr>
            <a:spLocks noGrp="1"/>
          </p:cNvSpPr>
          <p:nvPr>
            <p:ph type="title"/>
          </p:nvPr>
        </p:nvSpPr>
        <p:spPr>
          <a:xfrm>
            <a:off x="1199456" y="273050"/>
            <a:ext cx="3421230" cy="1162050"/>
          </a:xfrm>
        </p:spPr>
        <p:txBody>
          <a:bodyPr/>
          <a:lstStyle/>
          <a:p>
            <a:r>
              <a:rPr lang="lt-LT" dirty="0">
                <a:solidFill>
                  <a:schemeClr val="tx2">
                    <a:lumMod val="50000"/>
                  </a:schemeClr>
                </a:solidFill>
              </a:rPr>
              <a:t>Rokiškio rajono savivaldybė</a:t>
            </a:r>
          </a:p>
        </p:txBody>
      </p:sp>
      <p:pic>
        <p:nvPicPr>
          <p:cNvPr id="11" name="Turinio vietos rezervavimo ženklas 10">
            <a:extLst>
              <a:ext uri="{FF2B5EF4-FFF2-40B4-BE49-F238E27FC236}">
                <a16:creationId xmlns:a16="http://schemas.microsoft.com/office/drawing/2014/main" xmlns="" id="{B570E1B7-EA35-4B21-8EA0-0F06265E3BC8}"/>
              </a:ext>
            </a:extLst>
          </p:cNvPr>
          <p:cNvPicPr>
            <a:picLocks noGrp="1" noChangeAspect="1"/>
          </p:cNvPicPr>
          <p:nvPr>
            <p:ph idx="1"/>
          </p:nvPr>
        </p:nvPicPr>
        <p:blipFill>
          <a:blip r:embed="rId2"/>
          <a:stretch>
            <a:fillRect/>
          </a:stretch>
        </p:blipFill>
        <p:spPr>
          <a:xfrm>
            <a:off x="4745793" y="941216"/>
            <a:ext cx="3891425" cy="2967702"/>
          </a:xfrm>
          <a:prstGeom prst="rect">
            <a:avLst/>
          </a:prstGeom>
        </p:spPr>
      </p:pic>
      <p:sp>
        <p:nvSpPr>
          <p:cNvPr id="8" name="Teksto vietos rezervavimo ženklas 7">
            <a:extLst>
              <a:ext uri="{FF2B5EF4-FFF2-40B4-BE49-F238E27FC236}">
                <a16:creationId xmlns:a16="http://schemas.microsoft.com/office/drawing/2014/main" xmlns="" id="{E04D38CB-4180-434F-ADB8-81DC55A7E196}"/>
              </a:ext>
            </a:extLst>
          </p:cNvPr>
          <p:cNvSpPr>
            <a:spLocks noGrp="1"/>
          </p:cNvSpPr>
          <p:nvPr>
            <p:ph type="body" sz="half" idx="2"/>
          </p:nvPr>
        </p:nvSpPr>
        <p:spPr>
          <a:xfrm>
            <a:off x="1199456" y="1435103"/>
            <a:ext cx="3421230" cy="4691063"/>
          </a:xfrm>
        </p:spPr>
        <p:txBody>
          <a:bodyPr/>
          <a:lstStyle/>
          <a:p>
            <a:r>
              <a:rPr lang="lt-LT" dirty="0"/>
              <a:t>Administracinis teritorinis vienetas šiaurės rytų Lietuvoje, pasienyje su Latvija. Centras – Rokiškis.</a:t>
            </a:r>
          </a:p>
          <a:p>
            <a:r>
              <a:rPr lang="lt-LT" dirty="0"/>
              <a:t>Plotas: 1 807 km²</a:t>
            </a:r>
          </a:p>
          <a:p>
            <a:r>
              <a:rPr lang="lt-LT" dirty="0"/>
              <a:t>Gyventojų (2018 m.): 29472</a:t>
            </a:r>
          </a:p>
          <a:p>
            <a:r>
              <a:rPr lang="lt-LT" dirty="0"/>
              <a:t>Gyventojų tankumas: 20,4 </a:t>
            </a:r>
            <a:r>
              <a:rPr lang="lt-LT" dirty="0" err="1"/>
              <a:t>žm</a:t>
            </a:r>
            <a:r>
              <a:rPr lang="lt-LT" dirty="0"/>
              <a:t>./km² </a:t>
            </a:r>
          </a:p>
          <a:p>
            <a:r>
              <a:rPr lang="lt-LT" dirty="0"/>
              <a:t>Miestai: Obeliai; Pandėlys; Rokiškis</a:t>
            </a:r>
          </a:p>
          <a:p>
            <a:r>
              <a:rPr lang="lt-LT" dirty="0"/>
              <a:t>Atstovaujamoji valdžia – Rokiškio rajono savivaldybės taryba, vykdomoji valdžia – Rokiškio rajono savivaldybės administracija.</a:t>
            </a:r>
          </a:p>
        </p:txBody>
      </p:sp>
      <p:sp>
        <p:nvSpPr>
          <p:cNvPr id="3" name="Skaidrės numerio vietos rezervavimo ženklas 2">
            <a:extLst>
              <a:ext uri="{FF2B5EF4-FFF2-40B4-BE49-F238E27FC236}">
                <a16:creationId xmlns:a16="http://schemas.microsoft.com/office/drawing/2014/main" xmlns="" id="{FBFCD001-7A56-4627-9AB3-1D61584ACB4E}"/>
              </a:ext>
            </a:extLst>
          </p:cNvPr>
          <p:cNvSpPr>
            <a:spLocks noGrp="1"/>
          </p:cNvSpPr>
          <p:nvPr>
            <p:ph type="sldNum" sz="quarter" idx="12"/>
          </p:nvPr>
        </p:nvSpPr>
        <p:spPr/>
        <p:txBody>
          <a:bodyPr/>
          <a:lstStyle/>
          <a:p>
            <a:pPr>
              <a:defRPr/>
            </a:pPr>
            <a:fld id="{72219D63-2EBE-4D88-ACD2-A064358FC207}" type="slidenum">
              <a:rPr lang="lt-LT" smtClean="0"/>
              <a:pPr>
                <a:defRPr/>
              </a:pPr>
              <a:t>2</a:t>
            </a:fld>
            <a:endParaRPr lang="lt-LT"/>
          </a:p>
        </p:txBody>
      </p:sp>
      <p:pic>
        <p:nvPicPr>
          <p:cNvPr id="5" name="Paveikslėlis 4">
            <a:extLst>
              <a:ext uri="{FF2B5EF4-FFF2-40B4-BE49-F238E27FC236}">
                <a16:creationId xmlns:a16="http://schemas.microsoft.com/office/drawing/2014/main" xmlns="" id="{3948683D-D8C1-4D7A-A0BB-DF6BE591325A}"/>
              </a:ext>
            </a:extLst>
          </p:cNvPr>
          <p:cNvPicPr>
            <a:picLocks noChangeAspect="1"/>
          </p:cNvPicPr>
          <p:nvPr/>
        </p:nvPicPr>
        <p:blipFill>
          <a:blip r:embed="rId3"/>
          <a:stretch>
            <a:fillRect/>
          </a:stretch>
        </p:blipFill>
        <p:spPr>
          <a:xfrm>
            <a:off x="1775520" y="4032329"/>
            <a:ext cx="5941510" cy="2376604"/>
          </a:xfrm>
          <a:prstGeom prst="rect">
            <a:avLst/>
          </a:prstGeom>
        </p:spPr>
      </p:pic>
      <p:pic>
        <p:nvPicPr>
          <p:cNvPr id="4" name="Paveikslėlis 3">
            <a:extLst>
              <a:ext uri="{FF2B5EF4-FFF2-40B4-BE49-F238E27FC236}">
                <a16:creationId xmlns:a16="http://schemas.microsoft.com/office/drawing/2014/main" xmlns="" id="{4B188028-F9D5-4E5A-BBF6-09D0A13CAED2}"/>
              </a:ext>
            </a:extLst>
          </p:cNvPr>
          <p:cNvPicPr>
            <a:picLocks noChangeAspect="1"/>
          </p:cNvPicPr>
          <p:nvPr/>
        </p:nvPicPr>
        <p:blipFill>
          <a:blip r:embed="rId4"/>
          <a:stretch>
            <a:fillRect/>
          </a:stretch>
        </p:blipFill>
        <p:spPr>
          <a:xfrm>
            <a:off x="8112224" y="3252758"/>
            <a:ext cx="3891425" cy="3452842"/>
          </a:xfrm>
          <a:prstGeom prst="rect">
            <a:avLst/>
          </a:prstGeom>
        </p:spPr>
      </p:pic>
      <p:pic>
        <p:nvPicPr>
          <p:cNvPr id="9" name="Paveikslėlis 8">
            <a:extLst>
              <a:ext uri="{FF2B5EF4-FFF2-40B4-BE49-F238E27FC236}">
                <a16:creationId xmlns:a16="http://schemas.microsoft.com/office/drawing/2014/main" xmlns="" id="{62ACB8E5-E85E-4DCB-96E1-FBFEF50220A5}"/>
              </a:ext>
            </a:extLst>
          </p:cNvPr>
          <p:cNvPicPr>
            <a:picLocks noChangeAspect="1"/>
          </p:cNvPicPr>
          <p:nvPr/>
        </p:nvPicPr>
        <p:blipFill>
          <a:blip r:embed="rId5"/>
          <a:stretch>
            <a:fillRect/>
          </a:stretch>
        </p:blipFill>
        <p:spPr>
          <a:xfrm>
            <a:off x="109684" y="871587"/>
            <a:ext cx="999831" cy="1188823"/>
          </a:xfrm>
          <a:prstGeom prst="rect">
            <a:avLst/>
          </a:prstGeom>
        </p:spPr>
      </p:pic>
    </p:spTree>
    <p:extLst>
      <p:ext uri="{BB962C8B-B14F-4D97-AF65-F5344CB8AC3E}">
        <p14:creationId xmlns:p14="http://schemas.microsoft.com/office/powerpoint/2010/main" val="2715534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A75D64C8-12E5-4CDF-B52B-DD1AD44E3373}"/>
              </a:ext>
            </a:extLst>
          </p:cNvPr>
          <p:cNvSpPr>
            <a:spLocks noGrp="1"/>
          </p:cNvSpPr>
          <p:nvPr>
            <p:ph type="title"/>
          </p:nvPr>
        </p:nvSpPr>
        <p:spPr/>
        <p:txBody>
          <a:bodyPr/>
          <a:lstStyle/>
          <a:p>
            <a:r>
              <a:rPr lang="lt-LT" dirty="0">
                <a:solidFill>
                  <a:schemeClr val="tx2">
                    <a:lumMod val="50000"/>
                  </a:schemeClr>
                </a:solidFill>
              </a:rPr>
              <a:t>Daugiafunkcės sporto salės statyba Rokiškyje</a:t>
            </a:r>
          </a:p>
        </p:txBody>
      </p:sp>
      <p:sp>
        <p:nvSpPr>
          <p:cNvPr id="3" name="Turinio vietos rezervavimo ženklas 2">
            <a:extLst>
              <a:ext uri="{FF2B5EF4-FFF2-40B4-BE49-F238E27FC236}">
                <a16:creationId xmlns:a16="http://schemas.microsoft.com/office/drawing/2014/main" xmlns="" id="{D5D37A12-07A4-4F2A-9F28-71B96AF98F99}"/>
              </a:ext>
            </a:extLst>
          </p:cNvPr>
          <p:cNvSpPr>
            <a:spLocks noGrp="1"/>
          </p:cNvSpPr>
          <p:nvPr>
            <p:ph idx="1"/>
          </p:nvPr>
        </p:nvSpPr>
        <p:spPr/>
        <p:txBody>
          <a:bodyPr/>
          <a:lstStyle/>
          <a:p>
            <a:pPr marL="0" indent="0">
              <a:buNone/>
            </a:pPr>
            <a:r>
              <a:rPr lang="lt-LT" dirty="0"/>
              <a:t>Projekto tikslas</a:t>
            </a:r>
          </a:p>
          <a:p>
            <a:pPr marL="457188" lvl="1" indent="0" algn="just">
              <a:buNone/>
            </a:pPr>
            <a:r>
              <a:rPr lang="lt-LT" dirty="0"/>
              <a:t>Pagerinti sporto paslaugų kokybę Rokiškyje, vykdant sporto objektų plėtrą</a:t>
            </a:r>
          </a:p>
          <a:p>
            <a:pPr marL="0" indent="0">
              <a:buNone/>
            </a:pPr>
            <a:r>
              <a:rPr lang="lt-LT" dirty="0"/>
              <a:t>Projekto uždavinys </a:t>
            </a:r>
          </a:p>
          <a:p>
            <a:pPr marL="0" indent="0">
              <a:buNone/>
            </a:pPr>
            <a:r>
              <a:rPr lang="lt-LT" dirty="0"/>
              <a:t>	</a:t>
            </a:r>
            <a:r>
              <a:rPr lang="lt-LT" sz="2800" dirty="0"/>
              <a:t>Įgyvendinti sporto infrastruktūros plėtrą Rokiškyje</a:t>
            </a:r>
          </a:p>
          <a:p>
            <a:pPr marL="0" indent="0">
              <a:buNone/>
            </a:pPr>
            <a:r>
              <a:rPr lang="lt-LT" sz="1800" dirty="0"/>
              <a:t>	</a:t>
            </a:r>
          </a:p>
          <a:p>
            <a:pPr marL="0" indent="0" algn="just">
              <a:buNone/>
            </a:pPr>
            <a:r>
              <a:rPr lang="lt-LT" sz="1800" dirty="0"/>
              <a:t>Rokiškio rajono savivaldybės administracija atsakinga už projekto rengimo ir administravimo veiklas, projekto įgyvendinimą, projekto rezultatus ir jų tinkamą naudojimą bei išsaugojimą. Investicijos, būtinos šiam projektui įgyvendinti, niekada nebuvo, nėra ir nebus įtrauktos į kelių skirtingų projektų biudžetus. Teritorinė projekto apimtis yra Rokiškio rajono savivaldybė, nes viešoji paslauga bus teikiama Rokiškio mieste. Įgyvendinus projekto veiklą, bus pastatyta daugiafunkcinė sporto salė Rokiškyje ir tai tiesiogiai paveiks Rokiškio rajono savivaldybės gyventojus, lems kūno kultūros ir sporto paslaugų kokybės gerėjimą, sportavimo, aktyvaus laisvalaikio poreikių patenkinimą.</a:t>
            </a:r>
          </a:p>
          <a:p>
            <a:endParaRPr lang="lt-LT" dirty="0"/>
          </a:p>
        </p:txBody>
      </p:sp>
      <p:sp>
        <p:nvSpPr>
          <p:cNvPr id="4" name="Skaidrės numerio vietos rezervavimo ženklas 3">
            <a:extLst>
              <a:ext uri="{FF2B5EF4-FFF2-40B4-BE49-F238E27FC236}">
                <a16:creationId xmlns:a16="http://schemas.microsoft.com/office/drawing/2014/main" xmlns="" id="{5CD0EDDE-805F-4733-BB1F-62D1E657960E}"/>
              </a:ext>
            </a:extLst>
          </p:cNvPr>
          <p:cNvSpPr>
            <a:spLocks noGrp="1"/>
          </p:cNvSpPr>
          <p:nvPr>
            <p:ph type="sldNum" sz="quarter" idx="12"/>
          </p:nvPr>
        </p:nvSpPr>
        <p:spPr/>
        <p:txBody>
          <a:bodyPr/>
          <a:lstStyle/>
          <a:p>
            <a:pPr>
              <a:defRPr/>
            </a:pPr>
            <a:fld id="{FBBAE134-537F-4E63-B76F-667F8FD98360}" type="slidenum">
              <a:rPr lang="lt-LT" smtClean="0"/>
              <a:pPr>
                <a:defRPr/>
              </a:pPr>
              <a:t>3</a:t>
            </a:fld>
            <a:endParaRPr lang="lt-LT"/>
          </a:p>
        </p:txBody>
      </p:sp>
      <p:pic>
        <p:nvPicPr>
          <p:cNvPr id="6" name="Paveikslėlis 5">
            <a:extLst>
              <a:ext uri="{FF2B5EF4-FFF2-40B4-BE49-F238E27FC236}">
                <a16:creationId xmlns:a16="http://schemas.microsoft.com/office/drawing/2014/main" xmlns="" id="{70D85E98-58E2-4278-9C7C-E0E0BFA1046F}"/>
              </a:ext>
            </a:extLst>
          </p:cNvPr>
          <p:cNvPicPr>
            <a:picLocks noChangeAspect="1"/>
          </p:cNvPicPr>
          <p:nvPr/>
        </p:nvPicPr>
        <p:blipFill>
          <a:blip r:embed="rId2"/>
          <a:stretch>
            <a:fillRect/>
          </a:stretch>
        </p:blipFill>
        <p:spPr>
          <a:xfrm>
            <a:off x="119336" y="914400"/>
            <a:ext cx="999831" cy="1188823"/>
          </a:xfrm>
          <a:prstGeom prst="rect">
            <a:avLst/>
          </a:prstGeom>
        </p:spPr>
      </p:pic>
    </p:spTree>
    <p:extLst>
      <p:ext uri="{BB962C8B-B14F-4D97-AF65-F5344CB8AC3E}">
        <p14:creationId xmlns:p14="http://schemas.microsoft.com/office/powerpoint/2010/main" val="3085846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vadinimas 7">
            <a:extLst>
              <a:ext uri="{FF2B5EF4-FFF2-40B4-BE49-F238E27FC236}">
                <a16:creationId xmlns:a16="http://schemas.microsoft.com/office/drawing/2014/main" xmlns="" id="{7CA0D118-5FDA-4759-A918-634BAD8F3026}"/>
              </a:ext>
            </a:extLst>
          </p:cNvPr>
          <p:cNvSpPr>
            <a:spLocks noGrp="1"/>
          </p:cNvSpPr>
          <p:nvPr>
            <p:ph type="title"/>
          </p:nvPr>
        </p:nvSpPr>
        <p:spPr>
          <a:xfrm>
            <a:off x="1338239" y="908720"/>
            <a:ext cx="3282446" cy="526380"/>
          </a:xfrm>
        </p:spPr>
        <p:txBody>
          <a:bodyPr/>
          <a:lstStyle/>
          <a:p>
            <a:r>
              <a:rPr lang="lt-LT" dirty="0">
                <a:solidFill>
                  <a:schemeClr val="tx2">
                    <a:lumMod val="50000"/>
                  </a:schemeClr>
                </a:solidFill>
              </a:rPr>
              <a:t>Projekto teritorija</a:t>
            </a:r>
          </a:p>
        </p:txBody>
      </p:sp>
      <p:pic>
        <p:nvPicPr>
          <p:cNvPr id="7" name="Turinio vietos rezervavimo ženklas 6"/>
          <p:cNvPicPr>
            <a:picLocks noGrp="1" noChangeAspect="1"/>
          </p:cNvPicPr>
          <p:nvPr>
            <p:ph idx="1"/>
          </p:nvPr>
        </p:nvPicPr>
        <p:blipFill>
          <a:blip r:embed="rId2"/>
          <a:stretch>
            <a:fillRect/>
          </a:stretch>
        </p:blipFill>
        <p:spPr>
          <a:xfrm>
            <a:off x="5015880" y="3675639"/>
            <a:ext cx="2603218" cy="2877561"/>
          </a:xfrm>
          <a:prstGeom prst="rect">
            <a:avLst/>
          </a:prstGeom>
        </p:spPr>
      </p:pic>
      <p:sp>
        <p:nvSpPr>
          <p:cNvPr id="10" name="Teksto vietos rezervavimo ženklas 9">
            <a:extLst>
              <a:ext uri="{FF2B5EF4-FFF2-40B4-BE49-F238E27FC236}">
                <a16:creationId xmlns:a16="http://schemas.microsoft.com/office/drawing/2014/main" xmlns="" id="{811698DB-1FE9-4265-9E80-F32D712BEA6B}"/>
              </a:ext>
            </a:extLst>
          </p:cNvPr>
          <p:cNvSpPr>
            <a:spLocks noGrp="1"/>
          </p:cNvSpPr>
          <p:nvPr>
            <p:ph type="body" sz="half" idx="2"/>
          </p:nvPr>
        </p:nvSpPr>
        <p:spPr>
          <a:xfrm>
            <a:off x="1192188" y="1609521"/>
            <a:ext cx="3690605" cy="4353350"/>
          </a:xfrm>
        </p:spPr>
        <p:txBody>
          <a:bodyPr/>
          <a:lstStyle/>
          <a:p>
            <a:pPr algn="just"/>
            <a:r>
              <a:rPr lang="lt-LT" dirty="0"/>
              <a:t>Žemės sklypas (Taikos g. 21A, Rokiškis) užima 2,6432 ha plotą. Šiame sklype 2018 metais yra baigtas statyti Rokiškio baseinas (užstatytas plotas – 1510 kv. m.), kurio tikslai yra</a:t>
            </a:r>
            <a:r>
              <a:rPr lang="lt-LT" sz="1000" dirty="0"/>
              <a:t>: 1) teikti baseinų, saunų ir pirčių, laisvalaikio, sveikatos ir kitas paslaugas visuomenei, organizuoti sportinius ir pramoginius renginius, plėtoti ir tobulinti teikiamų paslaugų infrastruktūrą, užtikrinti jų kokybę ir efektyvumą; 2) vykdyti neformalųjį vaikų ir suaugusiųjų švietimą ir (ar) formalųjį švietimą papildantį ugdymą; 3) profesionaliai įgyvendinti numatytas sveikatos, socialinės gerovės, reklamos srities paslaugas, skatinti laisvalaikio paslaugų ir pramogų plėtrą; 4) vykdyti jaunimo užimtumo programą; 5) dalyvauti miesto, regiono, šalies ir tarptautiniuose renginiuose; 6) skatinti įsijungti į aktyvią sportinę veiklą asmenis, turinčius specialiuosius poreikius ar fizinę negalią; 7) propaguoti kūno kultūrą ir sportą; 8) prisidėti prie Rokiškio rajono turizmo sektoriaus infrastruktūros plėtojimo, teikiant laisvalaikio praleidimo, aktyvaus poilsio, sporto bei sveikatinimo paslaugas šalies ir užsienio gyventojams; 9) sukurti materialinę infrastruktūrą, reikalingą sveikatingumo, rekreacijos ir sporto, aktyvaus poilsio ir laisvalaikio praleidimo paslaugų teikimui.</a:t>
            </a:r>
          </a:p>
        </p:txBody>
      </p:sp>
      <p:sp>
        <p:nvSpPr>
          <p:cNvPr id="2" name="Skaidrės numerio vietos rezervavimo ženklas 1">
            <a:extLst>
              <a:ext uri="{FF2B5EF4-FFF2-40B4-BE49-F238E27FC236}">
                <a16:creationId xmlns:a16="http://schemas.microsoft.com/office/drawing/2014/main" xmlns="" id="{4FB0C571-4183-4A1A-8D65-8047178E89BF}"/>
              </a:ext>
            </a:extLst>
          </p:cNvPr>
          <p:cNvSpPr>
            <a:spLocks noGrp="1"/>
          </p:cNvSpPr>
          <p:nvPr>
            <p:ph type="sldNum" sz="quarter" idx="12"/>
          </p:nvPr>
        </p:nvSpPr>
        <p:spPr/>
        <p:txBody>
          <a:bodyPr/>
          <a:lstStyle/>
          <a:p>
            <a:fld id="{F87C0F2A-37C1-4E68-9F46-29523D8382AA}" type="slidenum">
              <a:rPr lang="lt-LT" smtClean="0"/>
              <a:pPr/>
              <a:t>4</a:t>
            </a:fld>
            <a:endParaRPr lang="lt-LT"/>
          </a:p>
        </p:txBody>
      </p:sp>
      <p:pic>
        <p:nvPicPr>
          <p:cNvPr id="5" name="Paveikslėlis 4">
            <a:extLst>
              <a:ext uri="{FF2B5EF4-FFF2-40B4-BE49-F238E27FC236}">
                <a16:creationId xmlns:a16="http://schemas.microsoft.com/office/drawing/2014/main" xmlns="" id="{97DA62CE-4BC1-4781-897D-019F5286975D}"/>
              </a:ext>
            </a:extLst>
          </p:cNvPr>
          <p:cNvPicPr>
            <a:picLocks noChangeAspect="1"/>
          </p:cNvPicPr>
          <p:nvPr/>
        </p:nvPicPr>
        <p:blipFill>
          <a:blip r:embed="rId3"/>
          <a:stretch>
            <a:fillRect/>
          </a:stretch>
        </p:blipFill>
        <p:spPr>
          <a:xfrm>
            <a:off x="119336" y="908720"/>
            <a:ext cx="999831" cy="1188823"/>
          </a:xfrm>
          <a:prstGeom prst="rect">
            <a:avLst/>
          </a:prstGeom>
        </p:spPr>
      </p:pic>
      <p:pic>
        <p:nvPicPr>
          <p:cNvPr id="3" name="Paveikslėlis 2">
            <a:extLst>
              <a:ext uri="{FF2B5EF4-FFF2-40B4-BE49-F238E27FC236}">
                <a16:creationId xmlns:a16="http://schemas.microsoft.com/office/drawing/2014/main" xmlns="" id="{DE578BCA-7DC7-41C1-A26B-596B35BA1DCA}"/>
              </a:ext>
            </a:extLst>
          </p:cNvPr>
          <p:cNvPicPr>
            <a:picLocks noChangeAspect="1"/>
          </p:cNvPicPr>
          <p:nvPr/>
        </p:nvPicPr>
        <p:blipFill>
          <a:blip r:embed="rId4"/>
          <a:stretch>
            <a:fillRect/>
          </a:stretch>
        </p:blipFill>
        <p:spPr>
          <a:xfrm>
            <a:off x="6096000" y="973221"/>
            <a:ext cx="4383404" cy="2676376"/>
          </a:xfrm>
          <a:prstGeom prst="rect">
            <a:avLst/>
          </a:prstGeom>
        </p:spPr>
      </p:pic>
      <p:pic>
        <p:nvPicPr>
          <p:cNvPr id="4" name="Paveikslėlis 3">
            <a:extLst>
              <a:ext uri="{FF2B5EF4-FFF2-40B4-BE49-F238E27FC236}">
                <a16:creationId xmlns:a16="http://schemas.microsoft.com/office/drawing/2014/main" xmlns="" id="{219165B5-988C-48BC-BE9E-AA9DCD0E5673}"/>
              </a:ext>
            </a:extLst>
          </p:cNvPr>
          <p:cNvPicPr>
            <a:picLocks noChangeAspect="1"/>
          </p:cNvPicPr>
          <p:nvPr/>
        </p:nvPicPr>
        <p:blipFill>
          <a:blip r:embed="rId5"/>
          <a:stretch>
            <a:fillRect/>
          </a:stretch>
        </p:blipFill>
        <p:spPr>
          <a:xfrm>
            <a:off x="7752184" y="3678662"/>
            <a:ext cx="4017267" cy="2948607"/>
          </a:xfrm>
          <a:prstGeom prst="rect">
            <a:avLst/>
          </a:prstGeom>
        </p:spPr>
      </p:pic>
      <p:pic>
        <p:nvPicPr>
          <p:cNvPr id="15" name="Paveikslėlis 14">
            <a:extLst>
              <a:ext uri="{FF2B5EF4-FFF2-40B4-BE49-F238E27FC236}">
                <a16:creationId xmlns:a16="http://schemas.microsoft.com/office/drawing/2014/main" xmlns="" id="{5E117F02-1A92-45BA-BFD9-626287DADB1C}"/>
              </a:ext>
            </a:extLst>
          </p:cNvPr>
          <p:cNvPicPr>
            <a:picLocks noChangeAspect="1"/>
          </p:cNvPicPr>
          <p:nvPr/>
        </p:nvPicPr>
        <p:blipFill>
          <a:blip r:embed="rId6"/>
          <a:stretch>
            <a:fillRect/>
          </a:stretch>
        </p:blipFill>
        <p:spPr>
          <a:xfrm>
            <a:off x="1119167" y="30826"/>
            <a:ext cx="10162913" cy="1066892"/>
          </a:xfrm>
          <a:prstGeom prst="rect">
            <a:avLst/>
          </a:prstGeom>
        </p:spPr>
      </p:pic>
    </p:spTree>
    <p:extLst>
      <p:ext uri="{BB962C8B-B14F-4D97-AF65-F5344CB8AC3E}">
        <p14:creationId xmlns:p14="http://schemas.microsoft.com/office/powerpoint/2010/main" val="4289619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vadinimas 7">
            <a:extLst>
              <a:ext uri="{FF2B5EF4-FFF2-40B4-BE49-F238E27FC236}">
                <a16:creationId xmlns:a16="http://schemas.microsoft.com/office/drawing/2014/main" xmlns="" id="{7CA0D118-5FDA-4759-A918-634BAD8F3026}"/>
              </a:ext>
            </a:extLst>
          </p:cNvPr>
          <p:cNvSpPr>
            <a:spLocks noGrp="1"/>
          </p:cNvSpPr>
          <p:nvPr>
            <p:ph type="title"/>
          </p:nvPr>
        </p:nvSpPr>
        <p:spPr>
          <a:xfrm>
            <a:off x="1192189" y="908720"/>
            <a:ext cx="3428496" cy="526380"/>
          </a:xfrm>
        </p:spPr>
        <p:txBody>
          <a:bodyPr/>
          <a:lstStyle/>
          <a:p>
            <a:r>
              <a:rPr lang="lt-LT" dirty="0">
                <a:solidFill>
                  <a:schemeClr val="tx2">
                    <a:lumMod val="50000"/>
                  </a:schemeClr>
                </a:solidFill>
              </a:rPr>
              <a:t>Bendrieji statinio rodikliai</a:t>
            </a:r>
          </a:p>
        </p:txBody>
      </p:sp>
      <p:pic>
        <p:nvPicPr>
          <p:cNvPr id="7" name="Turinio vietos rezervavimo ženklas 6">
            <a:extLst>
              <a:ext uri="{FF2B5EF4-FFF2-40B4-BE49-F238E27FC236}">
                <a16:creationId xmlns:a16="http://schemas.microsoft.com/office/drawing/2014/main" xmlns="" id="{FF62FD6A-64B8-442B-88B7-BB1DC231EEC8}"/>
              </a:ext>
            </a:extLst>
          </p:cNvPr>
          <p:cNvPicPr>
            <a:picLocks noGrp="1" noChangeAspect="1"/>
          </p:cNvPicPr>
          <p:nvPr>
            <p:ph idx="1"/>
          </p:nvPr>
        </p:nvPicPr>
        <p:blipFill>
          <a:blip r:embed="rId2"/>
          <a:stretch>
            <a:fillRect/>
          </a:stretch>
        </p:blipFill>
        <p:spPr>
          <a:xfrm>
            <a:off x="4620683" y="1137366"/>
            <a:ext cx="7358867" cy="1787578"/>
          </a:xfrm>
          <a:prstGeom prst="rect">
            <a:avLst/>
          </a:prstGeom>
        </p:spPr>
      </p:pic>
      <p:sp>
        <p:nvSpPr>
          <p:cNvPr id="10" name="Teksto vietos rezervavimo ženklas 9">
            <a:extLst>
              <a:ext uri="{FF2B5EF4-FFF2-40B4-BE49-F238E27FC236}">
                <a16:creationId xmlns:a16="http://schemas.microsoft.com/office/drawing/2014/main" xmlns="" id="{811698DB-1FE9-4265-9E80-F32D712BEA6B}"/>
              </a:ext>
            </a:extLst>
          </p:cNvPr>
          <p:cNvSpPr>
            <a:spLocks noGrp="1"/>
          </p:cNvSpPr>
          <p:nvPr>
            <p:ph type="body" sz="half" idx="2"/>
          </p:nvPr>
        </p:nvSpPr>
        <p:spPr>
          <a:xfrm>
            <a:off x="1192189" y="1609521"/>
            <a:ext cx="3355472" cy="4353350"/>
          </a:xfrm>
        </p:spPr>
        <p:txBody>
          <a:bodyPr/>
          <a:lstStyle/>
          <a:p>
            <a:r>
              <a:rPr lang="lt-LT" dirty="0"/>
              <a:t>Bendras plotas – 2.456,19 m2</a:t>
            </a:r>
          </a:p>
          <a:p>
            <a:r>
              <a:rPr lang="lt-LT" dirty="0"/>
              <a:t>Pastato tūris – 28.922,26 m3</a:t>
            </a:r>
          </a:p>
          <a:p>
            <a:r>
              <a:rPr lang="lt-LT" dirty="0"/>
              <a:t>Pastato aukštis – 12,70 m</a:t>
            </a:r>
          </a:p>
          <a:p>
            <a:r>
              <a:rPr lang="lt-LT" dirty="0"/>
              <a:t>Užstatymo plotas – 3079,44 </a:t>
            </a:r>
            <a:r>
              <a:rPr lang="lt-LT" dirty="0" smtClean="0"/>
              <a:t>m2</a:t>
            </a:r>
          </a:p>
          <a:p>
            <a:r>
              <a:rPr lang="lt-LT" dirty="0" smtClean="0"/>
              <a:t>Preliminari vertė-2964467,27 </a:t>
            </a:r>
            <a:r>
              <a:rPr lang="lt-LT" dirty="0" err="1" smtClean="0"/>
              <a:t>Eur</a:t>
            </a:r>
            <a:endParaRPr lang="lt-LT" dirty="0"/>
          </a:p>
          <a:p>
            <a:endParaRPr lang="lt-LT" sz="1000" dirty="0"/>
          </a:p>
        </p:txBody>
      </p:sp>
      <p:sp>
        <p:nvSpPr>
          <p:cNvPr id="2" name="Skaidrės numerio vietos rezervavimo ženklas 1">
            <a:extLst>
              <a:ext uri="{FF2B5EF4-FFF2-40B4-BE49-F238E27FC236}">
                <a16:creationId xmlns:a16="http://schemas.microsoft.com/office/drawing/2014/main" xmlns="" id="{4FB0C571-4183-4A1A-8D65-8047178E89BF}"/>
              </a:ext>
            </a:extLst>
          </p:cNvPr>
          <p:cNvSpPr>
            <a:spLocks noGrp="1"/>
          </p:cNvSpPr>
          <p:nvPr>
            <p:ph type="sldNum" sz="quarter" idx="12"/>
          </p:nvPr>
        </p:nvSpPr>
        <p:spPr/>
        <p:txBody>
          <a:bodyPr/>
          <a:lstStyle/>
          <a:p>
            <a:fld id="{F87C0F2A-37C1-4E68-9F46-29523D8382AA}" type="slidenum">
              <a:rPr lang="lt-LT" smtClean="0"/>
              <a:pPr/>
              <a:t>5</a:t>
            </a:fld>
            <a:endParaRPr lang="lt-LT"/>
          </a:p>
        </p:txBody>
      </p:sp>
      <p:pic>
        <p:nvPicPr>
          <p:cNvPr id="5" name="Paveikslėlis 4">
            <a:extLst>
              <a:ext uri="{FF2B5EF4-FFF2-40B4-BE49-F238E27FC236}">
                <a16:creationId xmlns:a16="http://schemas.microsoft.com/office/drawing/2014/main" xmlns="" id="{97DA62CE-4BC1-4781-897D-019F5286975D}"/>
              </a:ext>
            </a:extLst>
          </p:cNvPr>
          <p:cNvPicPr>
            <a:picLocks noChangeAspect="1"/>
          </p:cNvPicPr>
          <p:nvPr/>
        </p:nvPicPr>
        <p:blipFill>
          <a:blip r:embed="rId3"/>
          <a:stretch>
            <a:fillRect/>
          </a:stretch>
        </p:blipFill>
        <p:spPr>
          <a:xfrm>
            <a:off x="119336" y="908720"/>
            <a:ext cx="999831" cy="1188823"/>
          </a:xfrm>
          <a:prstGeom prst="rect">
            <a:avLst/>
          </a:prstGeom>
        </p:spPr>
      </p:pic>
      <p:pic>
        <p:nvPicPr>
          <p:cNvPr id="11" name="Paveikslėlis 10">
            <a:extLst>
              <a:ext uri="{FF2B5EF4-FFF2-40B4-BE49-F238E27FC236}">
                <a16:creationId xmlns:a16="http://schemas.microsoft.com/office/drawing/2014/main" xmlns="" id="{3FFC3B22-2204-481D-9415-B3D39D23E060}"/>
              </a:ext>
            </a:extLst>
          </p:cNvPr>
          <p:cNvPicPr>
            <a:picLocks noChangeAspect="1"/>
          </p:cNvPicPr>
          <p:nvPr/>
        </p:nvPicPr>
        <p:blipFill>
          <a:blip r:embed="rId4"/>
          <a:stretch>
            <a:fillRect/>
          </a:stretch>
        </p:blipFill>
        <p:spPr>
          <a:xfrm>
            <a:off x="4625477" y="3058952"/>
            <a:ext cx="7334398" cy="1865767"/>
          </a:xfrm>
          <a:prstGeom prst="rect">
            <a:avLst/>
          </a:prstGeom>
        </p:spPr>
      </p:pic>
      <p:pic>
        <p:nvPicPr>
          <p:cNvPr id="12" name="Paveikslėlis 11">
            <a:extLst>
              <a:ext uri="{FF2B5EF4-FFF2-40B4-BE49-F238E27FC236}">
                <a16:creationId xmlns:a16="http://schemas.microsoft.com/office/drawing/2014/main" xmlns="" id="{336D2755-E482-4F2B-8D9B-CD556437BE3A}"/>
              </a:ext>
            </a:extLst>
          </p:cNvPr>
          <p:cNvPicPr>
            <a:picLocks noChangeAspect="1"/>
          </p:cNvPicPr>
          <p:nvPr/>
        </p:nvPicPr>
        <p:blipFill>
          <a:blip r:embed="rId5"/>
          <a:stretch>
            <a:fillRect/>
          </a:stretch>
        </p:blipFill>
        <p:spPr>
          <a:xfrm>
            <a:off x="7423371" y="5071372"/>
            <a:ext cx="4536504" cy="1648438"/>
          </a:xfrm>
          <a:prstGeom prst="rect">
            <a:avLst/>
          </a:prstGeom>
        </p:spPr>
      </p:pic>
      <p:pic>
        <p:nvPicPr>
          <p:cNvPr id="13" name="Paveikslėlis 12">
            <a:extLst>
              <a:ext uri="{FF2B5EF4-FFF2-40B4-BE49-F238E27FC236}">
                <a16:creationId xmlns:a16="http://schemas.microsoft.com/office/drawing/2014/main" xmlns="" id="{FD54A367-2E08-44A2-A896-164C680A32C5}"/>
              </a:ext>
            </a:extLst>
          </p:cNvPr>
          <p:cNvPicPr>
            <a:picLocks noChangeAspect="1"/>
          </p:cNvPicPr>
          <p:nvPr/>
        </p:nvPicPr>
        <p:blipFill>
          <a:blip r:embed="rId6"/>
          <a:stretch>
            <a:fillRect/>
          </a:stretch>
        </p:blipFill>
        <p:spPr>
          <a:xfrm>
            <a:off x="1351975" y="5071372"/>
            <a:ext cx="6071396" cy="1633851"/>
          </a:xfrm>
          <a:prstGeom prst="rect">
            <a:avLst/>
          </a:prstGeom>
        </p:spPr>
      </p:pic>
      <p:pic>
        <p:nvPicPr>
          <p:cNvPr id="4" name="Paveikslėlis 3">
            <a:extLst>
              <a:ext uri="{FF2B5EF4-FFF2-40B4-BE49-F238E27FC236}">
                <a16:creationId xmlns:a16="http://schemas.microsoft.com/office/drawing/2014/main" xmlns="" id="{240AAFC5-4CB2-4493-A281-DF7695D5565A}"/>
              </a:ext>
            </a:extLst>
          </p:cNvPr>
          <p:cNvPicPr>
            <a:picLocks noChangeAspect="1"/>
          </p:cNvPicPr>
          <p:nvPr/>
        </p:nvPicPr>
        <p:blipFill>
          <a:blip r:embed="rId7"/>
          <a:stretch>
            <a:fillRect/>
          </a:stretch>
        </p:blipFill>
        <p:spPr>
          <a:xfrm>
            <a:off x="1119167" y="70474"/>
            <a:ext cx="10162913" cy="1066892"/>
          </a:xfrm>
          <a:prstGeom prst="rect">
            <a:avLst/>
          </a:prstGeom>
        </p:spPr>
      </p:pic>
    </p:spTree>
    <p:extLst>
      <p:ext uri="{BB962C8B-B14F-4D97-AF65-F5344CB8AC3E}">
        <p14:creationId xmlns:p14="http://schemas.microsoft.com/office/powerpoint/2010/main" val="3827333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9E843DE4-18A1-482D-B6BF-A4B1ABD49E18}"/>
              </a:ext>
            </a:extLst>
          </p:cNvPr>
          <p:cNvSpPr>
            <a:spLocks noGrp="1"/>
          </p:cNvSpPr>
          <p:nvPr>
            <p:ph type="title"/>
          </p:nvPr>
        </p:nvSpPr>
        <p:spPr>
          <a:xfrm>
            <a:off x="1265214" y="914400"/>
            <a:ext cx="3355472" cy="520700"/>
          </a:xfrm>
        </p:spPr>
        <p:txBody>
          <a:bodyPr/>
          <a:lstStyle/>
          <a:p>
            <a:r>
              <a:rPr lang="lt-LT" dirty="0">
                <a:solidFill>
                  <a:schemeClr val="tx2">
                    <a:lumMod val="50000"/>
                  </a:schemeClr>
                </a:solidFill>
              </a:rPr>
              <a:t>Patalpų eksplikacija :</a:t>
            </a:r>
          </a:p>
        </p:txBody>
      </p:sp>
      <p:sp>
        <p:nvSpPr>
          <p:cNvPr id="7" name="Teksto vietos rezervavimo ženklas 6">
            <a:extLst>
              <a:ext uri="{FF2B5EF4-FFF2-40B4-BE49-F238E27FC236}">
                <a16:creationId xmlns:a16="http://schemas.microsoft.com/office/drawing/2014/main" xmlns="" id="{02D00E71-6C60-4E5A-BE47-1FE2A4FFA5CD}"/>
              </a:ext>
            </a:extLst>
          </p:cNvPr>
          <p:cNvSpPr>
            <a:spLocks noGrp="1"/>
          </p:cNvSpPr>
          <p:nvPr>
            <p:ph type="body" sz="half" idx="2"/>
          </p:nvPr>
        </p:nvSpPr>
        <p:spPr>
          <a:xfrm>
            <a:off x="1303113" y="1418947"/>
            <a:ext cx="4072807" cy="4691066"/>
          </a:xfrm>
        </p:spPr>
        <p:txBody>
          <a:bodyPr/>
          <a:lstStyle/>
          <a:p>
            <a:r>
              <a:rPr lang="lt-LT" sz="1100" dirty="0"/>
              <a:t>Daugiafunkcė sporto salė– 1.617,22 m</a:t>
            </a:r>
            <a:r>
              <a:rPr lang="lt-LT" sz="1100" baseline="30000" dirty="0"/>
              <a:t>2</a:t>
            </a:r>
          </a:p>
          <a:p>
            <a:r>
              <a:rPr lang="lt-LT" sz="1100" dirty="0"/>
              <a:t>Imtynių salė- 154,41 m</a:t>
            </a:r>
            <a:r>
              <a:rPr lang="lt-LT" sz="1100" baseline="30000" dirty="0"/>
              <a:t>2</a:t>
            </a:r>
          </a:p>
          <a:p>
            <a:r>
              <a:rPr lang="lt-LT" sz="1100" dirty="0"/>
              <a:t>Sunkiosios atletikos ir treniruoklių salė - 167,30 m</a:t>
            </a:r>
            <a:r>
              <a:rPr lang="lt-LT" sz="1100" baseline="30000" dirty="0"/>
              <a:t>2</a:t>
            </a:r>
          </a:p>
          <a:p>
            <a:r>
              <a:rPr lang="lt-LT" sz="1100" dirty="0"/>
              <a:t>Gydytojo, masažo kabinetas - 51,02 m</a:t>
            </a:r>
            <a:r>
              <a:rPr lang="lt-LT" sz="1100" baseline="30000" dirty="0"/>
              <a:t>2</a:t>
            </a:r>
          </a:p>
          <a:p>
            <a:r>
              <a:rPr lang="lt-LT" sz="1100" dirty="0"/>
              <a:t>Sportininkų persirengimo patalpos (vyrai) – 40,61 m</a:t>
            </a:r>
            <a:r>
              <a:rPr lang="lt-LT" sz="1100" baseline="30000" dirty="0"/>
              <a:t>2</a:t>
            </a:r>
          </a:p>
          <a:p>
            <a:r>
              <a:rPr lang="lt-LT" sz="1100" dirty="0"/>
              <a:t>Sportininkų persirengimo patalpos (moterys) – 40,80 m</a:t>
            </a:r>
            <a:r>
              <a:rPr lang="lt-LT" sz="1100" baseline="30000" dirty="0"/>
              <a:t>2</a:t>
            </a:r>
            <a:endParaRPr lang="lt-LT" sz="1100" dirty="0"/>
          </a:p>
          <a:p>
            <a:r>
              <a:rPr lang="lt-LT" sz="1100" dirty="0"/>
              <a:t>Sanitariniai mazgai, pritaikyti ŽN – 8,21 m</a:t>
            </a:r>
            <a:r>
              <a:rPr lang="lt-LT" sz="1100" baseline="30000" dirty="0"/>
              <a:t>2</a:t>
            </a:r>
          </a:p>
          <a:p>
            <a:r>
              <a:rPr lang="lt-LT" sz="1100" dirty="0"/>
              <a:t>Sanitariniai mazgai, dušai sportininkams – 21,70 m</a:t>
            </a:r>
            <a:r>
              <a:rPr lang="lt-LT" sz="1100" baseline="30000" dirty="0"/>
              <a:t>2</a:t>
            </a:r>
          </a:p>
          <a:p>
            <a:r>
              <a:rPr lang="lt-LT" sz="1100" dirty="0"/>
              <a:t>Teisėjų, trenerių persirengimo patalpa - 12,69 m</a:t>
            </a:r>
            <a:r>
              <a:rPr lang="lt-LT" sz="1100" baseline="30000" dirty="0"/>
              <a:t>2</a:t>
            </a:r>
          </a:p>
          <a:p>
            <a:r>
              <a:rPr lang="lt-LT" sz="1100" dirty="0"/>
              <a:t>Sanitariniai mazgai, dušai teisėjams, treneriams – 5,81 m</a:t>
            </a:r>
            <a:r>
              <a:rPr lang="lt-LT" sz="1100" baseline="30000" dirty="0"/>
              <a:t>2</a:t>
            </a:r>
          </a:p>
          <a:p>
            <a:r>
              <a:rPr lang="lt-LT" sz="1100" dirty="0"/>
              <a:t>Inventoriaus, pagalbinės patalpos – 87,92 m</a:t>
            </a:r>
            <a:r>
              <a:rPr lang="lt-LT" sz="1100" baseline="30000" dirty="0"/>
              <a:t>2</a:t>
            </a:r>
          </a:p>
          <a:p>
            <a:r>
              <a:rPr lang="lt-LT" sz="1100" dirty="0"/>
              <a:t>Sanitarinis mazgas lankytojams (moterys) – 32,85 m</a:t>
            </a:r>
            <a:r>
              <a:rPr lang="lt-LT" sz="1100" baseline="30000" dirty="0"/>
              <a:t>2</a:t>
            </a:r>
          </a:p>
          <a:p>
            <a:r>
              <a:rPr lang="lt-LT" sz="1100" dirty="0"/>
              <a:t>Sanitarinis mazgas lankytojams (vyrai) – 41,23 m</a:t>
            </a:r>
            <a:r>
              <a:rPr lang="lt-LT" sz="1100" baseline="30000" dirty="0"/>
              <a:t>2</a:t>
            </a:r>
          </a:p>
          <a:p>
            <a:r>
              <a:rPr lang="lt-LT" sz="1100" dirty="0"/>
              <a:t>Koridoriai, kitos patalpos – 174,42 m</a:t>
            </a:r>
            <a:r>
              <a:rPr lang="lt-LT" sz="1100" baseline="30000" dirty="0"/>
              <a:t>2</a:t>
            </a:r>
          </a:p>
          <a:p>
            <a:endParaRPr lang="lt-LT" dirty="0"/>
          </a:p>
        </p:txBody>
      </p:sp>
      <p:sp>
        <p:nvSpPr>
          <p:cNvPr id="3" name="Skaidrės numerio vietos rezervavimo ženklas 2">
            <a:extLst>
              <a:ext uri="{FF2B5EF4-FFF2-40B4-BE49-F238E27FC236}">
                <a16:creationId xmlns:a16="http://schemas.microsoft.com/office/drawing/2014/main" xmlns="" id="{E421EA65-882E-4AA0-B4A4-AD22F9F99639}"/>
              </a:ext>
            </a:extLst>
          </p:cNvPr>
          <p:cNvSpPr>
            <a:spLocks noGrp="1"/>
          </p:cNvSpPr>
          <p:nvPr>
            <p:ph type="sldNum" sz="quarter" idx="12"/>
          </p:nvPr>
        </p:nvSpPr>
        <p:spPr/>
        <p:txBody>
          <a:bodyPr/>
          <a:lstStyle/>
          <a:p>
            <a:pPr>
              <a:defRPr/>
            </a:pPr>
            <a:fld id="{72219D63-2EBE-4D88-ACD2-A064358FC207}" type="slidenum">
              <a:rPr lang="lt-LT" smtClean="0"/>
              <a:pPr>
                <a:defRPr/>
              </a:pPr>
              <a:t>6</a:t>
            </a:fld>
            <a:endParaRPr lang="lt-LT"/>
          </a:p>
        </p:txBody>
      </p:sp>
      <p:pic>
        <p:nvPicPr>
          <p:cNvPr id="5" name="Paveikslėlis 4">
            <a:extLst>
              <a:ext uri="{FF2B5EF4-FFF2-40B4-BE49-F238E27FC236}">
                <a16:creationId xmlns:a16="http://schemas.microsoft.com/office/drawing/2014/main" xmlns="" id="{36FB8158-59B9-46E6-B15A-0CA20A7F5186}"/>
              </a:ext>
            </a:extLst>
          </p:cNvPr>
          <p:cNvPicPr>
            <a:picLocks noChangeAspect="1"/>
          </p:cNvPicPr>
          <p:nvPr/>
        </p:nvPicPr>
        <p:blipFill>
          <a:blip r:embed="rId2"/>
          <a:stretch>
            <a:fillRect/>
          </a:stretch>
        </p:blipFill>
        <p:spPr>
          <a:xfrm>
            <a:off x="119336" y="914400"/>
            <a:ext cx="999831" cy="1188823"/>
          </a:xfrm>
          <a:prstGeom prst="rect">
            <a:avLst/>
          </a:prstGeom>
        </p:spPr>
      </p:pic>
      <p:pic>
        <p:nvPicPr>
          <p:cNvPr id="13" name="Turinio vietos rezervavimo ženklas 12">
            <a:extLst>
              <a:ext uri="{FF2B5EF4-FFF2-40B4-BE49-F238E27FC236}">
                <a16:creationId xmlns:a16="http://schemas.microsoft.com/office/drawing/2014/main" xmlns="" id="{5544A8B4-0C55-41D5-B5CA-CFB7F37ACAF8}"/>
              </a:ext>
            </a:extLst>
          </p:cNvPr>
          <p:cNvPicPr>
            <a:picLocks noGrp="1" noChangeAspect="1"/>
          </p:cNvPicPr>
          <p:nvPr>
            <p:ph idx="1"/>
          </p:nvPr>
        </p:nvPicPr>
        <p:blipFill>
          <a:blip r:embed="rId3"/>
          <a:stretch>
            <a:fillRect/>
          </a:stretch>
        </p:blipFill>
        <p:spPr>
          <a:xfrm>
            <a:off x="5271835" y="1684654"/>
            <a:ext cx="6544378" cy="4425359"/>
          </a:xfrm>
          <a:prstGeom prst="rect">
            <a:avLst/>
          </a:prstGeom>
        </p:spPr>
      </p:pic>
      <p:pic>
        <p:nvPicPr>
          <p:cNvPr id="6" name="Paveikslėlis 5">
            <a:extLst>
              <a:ext uri="{FF2B5EF4-FFF2-40B4-BE49-F238E27FC236}">
                <a16:creationId xmlns:a16="http://schemas.microsoft.com/office/drawing/2014/main" xmlns="" id="{E98A66B8-A8B7-4544-886D-0A4B7F3FAE26}"/>
              </a:ext>
            </a:extLst>
          </p:cNvPr>
          <p:cNvPicPr>
            <a:picLocks noChangeAspect="1"/>
          </p:cNvPicPr>
          <p:nvPr/>
        </p:nvPicPr>
        <p:blipFill>
          <a:blip r:embed="rId4"/>
          <a:stretch>
            <a:fillRect/>
          </a:stretch>
        </p:blipFill>
        <p:spPr>
          <a:xfrm>
            <a:off x="1014543" y="64493"/>
            <a:ext cx="10162913" cy="1066892"/>
          </a:xfrm>
          <a:prstGeom prst="rect">
            <a:avLst/>
          </a:prstGeom>
        </p:spPr>
      </p:pic>
    </p:spTree>
    <p:extLst>
      <p:ext uri="{BB962C8B-B14F-4D97-AF65-F5344CB8AC3E}">
        <p14:creationId xmlns:p14="http://schemas.microsoft.com/office/powerpoint/2010/main" val="1495194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vadinimas 7">
            <a:extLst>
              <a:ext uri="{FF2B5EF4-FFF2-40B4-BE49-F238E27FC236}">
                <a16:creationId xmlns:a16="http://schemas.microsoft.com/office/drawing/2014/main" xmlns="" id="{7CA0D118-5FDA-4759-A918-634BAD8F3026}"/>
              </a:ext>
            </a:extLst>
          </p:cNvPr>
          <p:cNvSpPr>
            <a:spLocks noGrp="1"/>
          </p:cNvSpPr>
          <p:nvPr>
            <p:ph type="title"/>
          </p:nvPr>
        </p:nvSpPr>
        <p:spPr>
          <a:xfrm>
            <a:off x="1192189" y="908720"/>
            <a:ext cx="3428496" cy="526380"/>
          </a:xfrm>
        </p:spPr>
        <p:txBody>
          <a:bodyPr/>
          <a:lstStyle/>
          <a:p>
            <a:r>
              <a:rPr lang="lt-LT" dirty="0">
                <a:solidFill>
                  <a:schemeClr val="tx2">
                    <a:lumMod val="50000"/>
                  </a:schemeClr>
                </a:solidFill>
              </a:rPr>
              <a:t>Bendrieji statinio rodikliai</a:t>
            </a:r>
          </a:p>
        </p:txBody>
      </p:sp>
      <p:sp>
        <p:nvSpPr>
          <p:cNvPr id="10" name="Teksto vietos rezervavimo ženklas 9">
            <a:extLst>
              <a:ext uri="{FF2B5EF4-FFF2-40B4-BE49-F238E27FC236}">
                <a16:creationId xmlns:a16="http://schemas.microsoft.com/office/drawing/2014/main" xmlns="" id="{811698DB-1FE9-4265-9E80-F32D712BEA6B}"/>
              </a:ext>
            </a:extLst>
          </p:cNvPr>
          <p:cNvSpPr>
            <a:spLocks noGrp="1"/>
          </p:cNvSpPr>
          <p:nvPr>
            <p:ph type="body" sz="half" idx="2"/>
          </p:nvPr>
        </p:nvSpPr>
        <p:spPr>
          <a:xfrm>
            <a:off x="1192189" y="1609521"/>
            <a:ext cx="3355472" cy="4353350"/>
          </a:xfrm>
        </p:spPr>
        <p:txBody>
          <a:bodyPr/>
          <a:lstStyle/>
          <a:p>
            <a:pPr algn="just"/>
            <a:r>
              <a:rPr lang="lt-LT" dirty="0"/>
              <a:t>Bendras maksimalus žmonių skaičius patalpose - 650</a:t>
            </a:r>
          </a:p>
          <a:p>
            <a:pPr algn="just"/>
            <a:r>
              <a:rPr lang="lt-LT" dirty="0"/>
              <a:t>Projektinis žiūrovų sėdimų vietų skaičius – 432 (transformuojamos tribūnos)</a:t>
            </a:r>
          </a:p>
          <a:p>
            <a:pPr algn="just"/>
            <a:r>
              <a:rPr lang="lt-LT" dirty="0"/>
              <a:t>Sportuojančių asmenų skaičius – 200</a:t>
            </a:r>
          </a:p>
          <a:p>
            <a:pPr algn="just"/>
            <a:r>
              <a:rPr lang="lt-LT" dirty="0"/>
              <a:t>Aptarnaujančio personalo – 18 žmonių</a:t>
            </a:r>
          </a:p>
          <a:p>
            <a:endParaRPr lang="lt-LT" dirty="0"/>
          </a:p>
          <a:p>
            <a:endParaRPr lang="lt-LT" dirty="0"/>
          </a:p>
          <a:p>
            <a:endParaRPr lang="lt-LT" sz="1000" dirty="0"/>
          </a:p>
        </p:txBody>
      </p:sp>
      <p:sp>
        <p:nvSpPr>
          <p:cNvPr id="2" name="Skaidrės numerio vietos rezervavimo ženklas 1">
            <a:extLst>
              <a:ext uri="{FF2B5EF4-FFF2-40B4-BE49-F238E27FC236}">
                <a16:creationId xmlns:a16="http://schemas.microsoft.com/office/drawing/2014/main" xmlns="" id="{4FB0C571-4183-4A1A-8D65-8047178E89BF}"/>
              </a:ext>
            </a:extLst>
          </p:cNvPr>
          <p:cNvSpPr>
            <a:spLocks noGrp="1"/>
          </p:cNvSpPr>
          <p:nvPr>
            <p:ph type="sldNum" sz="quarter" idx="12"/>
          </p:nvPr>
        </p:nvSpPr>
        <p:spPr/>
        <p:txBody>
          <a:bodyPr/>
          <a:lstStyle/>
          <a:p>
            <a:fld id="{F87C0F2A-37C1-4E68-9F46-29523D8382AA}" type="slidenum">
              <a:rPr lang="lt-LT" smtClean="0"/>
              <a:pPr/>
              <a:t>7</a:t>
            </a:fld>
            <a:endParaRPr lang="lt-LT"/>
          </a:p>
        </p:txBody>
      </p:sp>
      <p:pic>
        <p:nvPicPr>
          <p:cNvPr id="5" name="Paveikslėlis 4">
            <a:extLst>
              <a:ext uri="{FF2B5EF4-FFF2-40B4-BE49-F238E27FC236}">
                <a16:creationId xmlns:a16="http://schemas.microsoft.com/office/drawing/2014/main" xmlns="" id="{97DA62CE-4BC1-4781-897D-019F5286975D}"/>
              </a:ext>
            </a:extLst>
          </p:cNvPr>
          <p:cNvPicPr>
            <a:picLocks noChangeAspect="1"/>
          </p:cNvPicPr>
          <p:nvPr/>
        </p:nvPicPr>
        <p:blipFill>
          <a:blip r:embed="rId2"/>
          <a:stretch>
            <a:fillRect/>
          </a:stretch>
        </p:blipFill>
        <p:spPr>
          <a:xfrm>
            <a:off x="119336" y="908720"/>
            <a:ext cx="999831" cy="1188823"/>
          </a:xfrm>
          <a:prstGeom prst="rect">
            <a:avLst/>
          </a:prstGeom>
        </p:spPr>
      </p:pic>
      <p:pic>
        <p:nvPicPr>
          <p:cNvPr id="4" name="Turinio vietos rezervavimo ženklas 3">
            <a:extLst>
              <a:ext uri="{FF2B5EF4-FFF2-40B4-BE49-F238E27FC236}">
                <a16:creationId xmlns:a16="http://schemas.microsoft.com/office/drawing/2014/main" xmlns="" id="{DC9A7A5B-A804-40BD-8F1F-86F7689F96AE}"/>
              </a:ext>
            </a:extLst>
          </p:cNvPr>
          <p:cNvPicPr>
            <a:picLocks noGrp="1" noChangeAspect="1"/>
          </p:cNvPicPr>
          <p:nvPr>
            <p:ph idx="1"/>
          </p:nvPr>
        </p:nvPicPr>
        <p:blipFill>
          <a:blip r:embed="rId3"/>
          <a:stretch>
            <a:fillRect/>
          </a:stretch>
        </p:blipFill>
        <p:spPr>
          <a:xfrm>
            <a:off x="4547661" y="1132931"/>
            <a:ext cx="7342222" cy="2426667"/>
          </a:xfrm>
          <a:prstGeom prst="rect">
            <a:avLst/>
          </a:prstGeom>
        </p:spPr>
      </p:pic>
      <p:pic>
        <p:nvPicPr>
          <p:cNvPr id="9" name="Paveikslėlis 8">
            <a:extLst>
              <a:ext uri="{FF2B5EF4-FFF2-40B4-BE49-F238E27FC236}">
                <a16:creationId xmlns:a16="http://schemas.microsoft.com/office/drawing/2014/main" xmlns="" id="{C330BE48-1864-4313-884C-73798A3262B5}"/>
              </a:ext>
            </a:extLst>
          </p:cNvPr>
          <p:cNvPicPr>
            <a:picLocks noChangeAspect="1"/>
          </p:cNvPicPr>
          <p:nvPr/>
        </p:nvPicPr>
        <p:blipFill>
          <a:blip r:embed="rId4"/>
          <a:stretch>
            <a:fillRect/>
          </a:stretch>
        </p:blipFill>
        <p:spPr>
          <a:xfrm>
            <a:off x="7850743" y="3646809"/>
            <a:ext cx="4012162" cy="3009122"/>
          </a:xfrm>
          <a:prstGeom prst="rect">
            <a:avLst/>
          </a:prstGeom>
        </p:spPr>
      </p:pic>
      <p:pic>
        <p:nvPicPr>
          <p:cNvPr id="13" name="Paveikslėlis 12">
            <a:extLst>
              <a:ext uri="{FF2B5EF4-FFF2-40B4-BE49-F238E27FC236}">
                <a16:creationId xmlns:a16="http://schemas.microsoft.com/office/drawing/2014/main" xmlns="" id="{71A8AFBC-4BD3-46CE-AF06-E0775D2B1B8A}"/>
              </a:ext>
            </a:extLst>
          </p:cNvPr>
          <p:cNvPicPr>
            <a:picLocks noChangeAspect="1"/>
          </p:cNvPicPr>
          <p:nvPr/>
        </p:nvPicPr>
        <p:blipFill>
          <a:blip r:embed="rId5"/>
          <a:stretch>
            <a:fillRect/>
          </a:stretch>
        </p:blipFill>
        <p:spPr>
          <a:xfrm>
            <a:off x="3225823" y="3646809"/>
            <a:ext cx="4418518" cy="2926608"/>
          </a:xfrm>
          <a:prstGeom prst="rect">
            <a:avLst/>
          </a:prstGeom>
        </p:spPr>
      </p:pic>
      <p:pic>
        <p:nvPicPr>
          <p:cNvPr id="6" name="Paveikslėlis 5">
            <a:extLst>
              <a:ext uri="{FF2B5EF4-FFF2-40B4-BE49-F238E27FC236}">
                <a16:creationId xmlns:a16="http://schemas.microsoft.com/office/drawing/2014/main" xmlns="" id="{1389D22E-DC56-4C50-9E33-89445176F7D0}"/>
              </a:ext>
            </a:extLst>
          </p:cNvPr>
          <p:cNvPicPr>
            <a:picLocks noChangeAspect="1"/>
          </p:cNvPicPr>
          <p:nvPr/>
        </p:nvPicPr>
        <p:blipFill>
          <a:blip r:embed="rId6"/>
          <a:stretch>
            <a:fillRect/>
          </a:stretch>
        </p:blipFill>
        <p:spPr>
          <a:xfrm>
            <a:off x="1014543" y="66039"/>
            <a:ext cx="10162913" cy="1066892"/>
          </a:xfrm>
          <a:prstGeom prst="rect">
            <a:avLst/>
          </a:prstGeom>
        </p:spPr>
      </p:pic>
    </p:spTree>
    <p:extLst>
      <p:ext uri="{BB962C8B-B14F-4D97-AF65-F5344CB8AC3E}">
        <p14:creationId xmlns:p14="http://schemas.microsoft.com/office/powerpoint/2010/main" val="4121654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9E843DE4-18A1-482D-B6BF-A4B1ABD49E18}"/>
              </a:ext>
            </a:extLst>
          </p:cNvPr>
          <p:cNvSpPr>
            <a:spLocks noGrp="1"/>
          </p:cNvSpPr>
          <p:nvPr>
            <p:ph type="title"/>
          </p:nvPr>
        </p:nvSpPr>
        <p:spPr>
          <a:xfrm>
            <a:off x="1259899" y="1119754"/>
            <a:ext cx="3355472" cy="520700"/>
          </a:xfrm>
        </p:spPr>
        <p:txBody>
          <a:bodyPr/>
          <a:lstStyle/>
          <a:p>
            <a:r>
              <a:rPr lang="lt-LT" dirty="0">
                <a:solidFill>
                  <a:schemeClr val="tx2">
                    <a:lumMod val="50000"/>
                  </a:schemeClr>
                </a:solidFill>
              </a:rPr>
              <a:t>Daugiafunkcinės sporto salės pritaikomumas :</a:t>
            </a:r>
          </a:p>
        </p:txBody>
      </p:sp>
      <p:sp>
        <p:nvSpPr>
          <p:cNvPr id="7" name="Teksto vietos rezervavimo ženklas 6">
            <a:extLst>
              <a:ext uri="{FF2B5EF4-FFF2-40B4-BE49-F238E27FC236}">
                <a16:creationId xmlns:a16="http://schemas.microsoft.com/office/drawing/2014/main" xmlns="" id="{02D00E71-6C60-4E5A-BE47-1FE2A4FFA5CD}"/>
              </a:ext>
            </a:extLst>
          </p:cNvPr>
          <p:cNvSpPr>
            <a:spLocks noGrp="1"/>
          </p:cNvSpPr>
          <p:nvPr>
            <p:ph type="body" sz="half" idx="2"/>
          </p:nvPr>
        </p:nvSpPr>
        <p:spPr>
          <a:xfrm>
            <a:off x="1259899" y="1896802"/>
            <a:ext cx="4072807" cy="4691066"/>
          </a:xfrm>
        </p:spPr>
        <p:txBody>
          <a:bodyPr/>
          <a:lstStyle/>
          <a:p>
            <a:r>
              <a:rPr lang="lt-LT" dirty="0"/>
              <a:t>Daugiafunkcė sporto salė– 1.617,22 m</a:t>
            </a:r>
            <a:r>
              <a:rPr lang="lt-LT" baseline="30000" dirty="0"/>
              <a:t>2 </a:t>
            </a:r>
            <a:r>
              <a:rPr lang="lt-LT" dirty="0"/>
              <a:t>:</a:t>
            </a:r>
            <a:endParaRPr lang="lt-LT" baseline="30000" dirty="0"/>
          </a:p>
          <a:p>
            <a:r>
              <a:rPr lang="lt-LT" sz="1100" dirty="0"/>
              <a:t>Krepšinio aikštelė 15,0 m x 28,0 m;</a:t>
            </a:r>
          </a:p>
          <a:p>
            <a:r>
              <a:rPr lang="lt-LT" sz="1100" dirty="0"/>
              <a:t>Rankinio aikštelė 20,0 m x 40,0 m;</a:t>
            </a:r>
          </a:p>
          <a:p>
            <a:r>
              <a:rPr lang="lt-LT" sz="1100" dirty="0"/>
              <a:t>Salės futbolo aikštelė 25,0 m x 42,0 m;</a:t>
            </a:r>
          </a:p>
          <a:p>
            <a:r>
              <a:rPr lang="lt-LT" sz="1100" dirty="0"/>
              <a:t>Treniruočių aikštelės (2 krepšinio aikštelės);</a:t>
            </a:r>
          </a:p>
          <a:p>
            <a:r>
              <a:rPr lang="lt-LT" sz="1100" dirty="0"/>
              <a:t>Tinklinio aikštelė 9,0 m x 18,0 m;</a:t>
            </a:r>
          </a:p>
          <a:p>
            <a:r>
              <a:rPr lang="lt-LT" sz="1100" dirty="0"/>
              <a:t>Lauko teniso aikštelė 10,97 mx 23,77 m;</a:t>
            </a:r>
          </a:p>
          <a:p>
            <a:r>
              <a:rPr lang="lt-LT" sz="1100" dirty="0"/>
              <a:t>Masinių renginių, koncertų, pasirodymų vykdymas.</a:t>
            </a:r>
          </a:p>
          <a:p>
            <a:endParaRPr lang="lt-LT" sz="1100" dirty="0"/>
          </a:p>
          <a:p>
            <a:r>
              <a:rPr lang="lt-LT" dirty="0"/>
              <a:t>Imtynių salė- 154,41 m</a:t>
            </a:r>
            <a:r>
              <a:rPr lang="lt-LT" baseline="30000" dirty="0"/>
              <a:t>2</a:t>
            </a:r>
            <a:r>
              <a:rPr lang="lt-LT" dirty="0"/>
              <a:t>:</a:t>
            </a:r>
          </a:p>
          <a:p>
            <a:r>
              <a:rPr lang="lt-LT" sz="1100" dirty="0"/>
              <a:t>Graikų – romėnų imtynių, </a:t>
            </a:r>
          </a:p>
          <a:p>
            <a:r>
              <a:rPr lang="lt-LT" sz="1100" dirty="0"/>
              <a:t>laisvųjų imtynių, </a:t>
            </a:r>
            <a:r>
              <a:rPr lang="lt-LT" sz="1100" dirty="0" err="1"/>
              <a:t>dziudo</a:t>
            </a:r>
            <a:r>
              <a:rPr lang="lt-LT" sz="1100" dirty="0"/>
              <a:t>,</a:t>
            </a:r>
          </a:p>
          <a:p>
            <a:r>
              <a:rPr lang="lt-LT" sz="1100" dirty="0"/>
              <a:t>kitų kovos menų treniruotėms ir varžyboms;</a:t>
            </a:r>
          </a:p>
          <a:p>
            <a:r>
              <a:rPr lang="lt-LT" sz="1100" dirty="0"/>
              <a:t>Jogos </a:t>
            </a:r>
            <a:r>
              <a:rPr lang="lt-LT" sz="1100" dirty="0" err="1"/>
              <a:t>užsiėmimams</a:t>
            </a:r>
            <a:r>
              <a:rPr lang="lt-LT" sz="1100" dirty="0"/>
              <a:t>, meditacijai, kūno tempimui - apšilimui prieš varžybas;</a:t>
            </a:r>
          </a:p>
          <a:p>
            <a:r>
              <a:rPr lang="lt-LT" sz="1100" dirty="0"/>
              <a:t>Sportinių šokių treniruotėms.</a:t>
            </a:r>
          </a:p>
          <a:p>
            <a:endParaRPr lang="lt-LT" sz="1100" dirty="0"/>
          </a:p>
          <a:p>
            <a:r>
              <a:rPr lang="lt-LT" dirty="0"/>
              <a:t>Sunkiosios atletikos ir treniruoklių salė - 167,30 m</a:t>
            </a:r>
            <a:r>
              <a:rPr lang="lt-LT" baseline="30000" dirty="0"/>
              <a:t>2</a:t>
            </a:r>
          </a:p>
          <a:p>
            <a:r>
              <a:rPr lang="lt-LT" sz="1100" dirty="0"/>
              <a:t>Sunkiosios atletikos treniruotėms ir varžyboms;</a:t>
            </a:r>
          </a:p>
          <a:p>
            <a:r>
              <a:rPr lang="lt-LT" sz="1100" dirty="0"/>
              <a:t>Fizinio pasiruošimo, </a:t>
            </a:r>
            <a:r>
              <a:rPr lang="lt-LT" sz="1100" dirty="0" err="1"/>
              <a:t>fitneso</a:t>
            </a:r>
            <a:r>
              <a:rPr lang="lt-LT" sz="1100" dirty="0"/>
              <a:t>, </a:t>
            </a:r>
            <a:r>
              <a:rPr lang="lt-LT" sz="1100" dirty="0" err="1"/>
              <a:t>kardio</a:t>
            </a:r>
            <a:r>
              <a:rPr lang="lt-LT" sz="1100" dirty="0"/>
              <a:t> </a:t>
            </a:r>
            <a:r>
              <a:rPr lang="lt-LT" sz="1100" dirty="0" err="1"/>
              <a:t>užsiėmimams</a:t>
            </a:r>
            <a:r>
              <a:rPr lang="lt-LT" sz="1100" dirty="0"/>
              <a:t>.</a:t>
            </a:r>
          </a:p>
          <a:p>
            <a:endParaRPr lang="lt-LT" sz="1100" dirty="0"/>
          </a:p>
          <a:p>
            <a:endParaRPr lang="lt-LT" dirty="0"/>
          </a:p>
        </p:txBody>
      </p:sp>
      <p:sp>
        <p:nvSpPr>
          <p:cNvPr id="3" name="Skaidrės numerio vietos rezervavimo ženklas 2">
            <a:extLst>
              <a:ext uri="{FF2B5EF4-FFF2-40B4-BE49-F238E27FC236}">
                <a16:creationId xmlns:a16="http://schemas.microsoft.com/office/drawing/2014/main" xmlns="" id="{E421EA65-882E-4AA0-B4A4-AD22F9F99639}"/>
              </a:ext>
            </a:extLst>
          </p:cNvPr>
          <p:cNvSpPr>
            <a:spLocks noGrp="1"/>
          </p:cNvSpPr>
          <p:nvPr>
            <p:ph type="sldNum" sz="quarter" idx="12"/>
          </p:nvPr>
        </p:nvSpPr>
        <p:spPr/>
        <p:txBody>
          <a:bodyPr/>
          <a:lstStyle/>
          <a:p>
            <a:pPr>
              <a:defRPr/>
            </a:pPr>
            <a:fld id="{72219D63-2EBE-4D88-ACD2-A064358FC207}" type="slidenum">
              <a:rPr lang="lt-LT" smtClean="0"/>
              <a:pPr>
                <a:defRPr/>
              </a:pPr>
              <a:t>8</a:t>
            </a:fld>
            <a:endParaRPr lang="lt-LT"/>
          </a:p>
        </p:txBody>
      </p:sp>
      <p:pic>
        <p:nvPicPr>
          <p:cNvPr id="5" name="Paveikslėlis 4">
            <a:extLst>
              <a:ext uri="{FF2B5EF4-FFF2-40B4-BE49-F238E27FC236}">
                <a16:creationId xmlns:a16="http://schemas.microsoft.com/office/drawing/2014/main" xmlns="" id="{36FB8158-59B9-46E6-B15A-0CA20A7F5186}"/>
              </a:ext>
            </a:extLst>
          </p:cNvPr>
          <p:cNvPicPr>
            <a:picLocks noChangeAspect="1"/>
          </p:cNvPicPr>
          <p:nvPr/>
        </p:nvPicPr>
        <p:blipFill>
          <a:blip r:embed="rId2"/>
          <a:stretch>
            <a:fillRect/>
          </a:stretch>
        </p:blipFill>
        <p:spPr>
          <a:xfrm>
            <a:off x="119336" y="914400"/>
            <a:ext cx="999831" cy="1188823"/>
          </a:xfrm>
          <a:prstGeom prst="rect">
            <a:avLst/>
          </a:prstGeom>
        </p:spPr>
      </p:pic>
      <p:pic>
        <p:nvPicPr>
          <p:cNvPr id="13" name="Turinio vietos rezervavimo ženklas 12">
            <a:extLst>
              <a:ext uri="{FF2B5EF4-FFF2-40B4-BE49-F238E27FC236}">
                <a16:creationId xmlns:a16="http://schemas.microsoft.com/office/drawing/2014/main" xmlns="" id="{5544A8B4-0C55-41D5-B5CA-CFB7F37ACAF8}"/>
              </a:ext>
            </a:extLst>
          </p:cNvPr>
          <p:cNvPicPr>
            <a:picLocks noGrp="1" noChangeAspect="1"/>
          </p:cNvPicPr>
          <p:nvPr>
            <p:ph idx="1"/>
          </p:nvPr>
        </p:nvPicPr>
        <p:blipFill>
          <a:blip r:embed="rId3"/>
          <a:stretch>
            <a:fillRect/>
          </a:stretch>
        </p:blipFill>
        <p:spPr>
          <a:xfrm>
            <a:off x="5271835" y="1684654"/>
            <a:ext cx="6544378" cy="4425359"/>
          </a:xfrm>
          <a:prstGeom prst="rect">
            <a:avLst/>
          </a:prstGeom>
        </p:spPr>
      </p:pic>
      <p:pic>
        <p:nvPicPr>
          <p:cNvPr id="6" name="Paveikslėlis 5">
            <a:extLst>
              <a:ext uri="{FF2B5EF4-FFF2-40B4-BE49-F238E27FC236}">
                <a16:creationId xmlns:a16="http://schemas.microsoft.com/office/drawing/2014/main" xmlns="" id="{6161733E-652A-45DB-8C5B-9EBD96C24044}"/>
              </a:ext>
            </a:extLst>
          </p:cNvPr>
          <p:cNvPicPr>
            <a:picLocks noChangeAspect="1"/>
          </p:cNvPicPr>
          <p:nvPr/>
        </p:nvPicPr>
        <p:blipFill>
          <a:blip r:embed="rId4"/>
          <a:stretch>
            <a:fillRect/>
          </a:stretch>
        </p:blipFill>
        <p:spPr>
          <a:xfrm>
            <a:off x="1273708" y="0"/>
            <a:ext cx="10162913" cy="1066892"/>
          </a:xfrm>
          <a:prstGeom prst="rect">
            <a:avLst/>
          </a:prstGeom>
        </p:spPr>
      </p:pic>
    </p:spTree>
    <p:extLst>
      <p:ext uri="{BB962C8B-B14F-4D97-AF65-F5344CB8AC3E}">
        <p14:creationId xmlns:p14="http://schemas.microsoft.com/office/powerpoint/2010/main" val="890257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vadinimas 7">
            <a:extLst>
              <a:ext uri="{FF2B5EF4-FFF2-40B4-BE49-F238E27FC236}">
                <a16:creationId xmlns:a16="http://schemas.microsoft.com/office/drawing/2014/main" xmlns="" id="{7CA0D118-5FDA-4759-A918-634BAD8F3026}"/>
              </a:ext>
            </a:extLst>
          </p:cNvPr>
          <p:cNvSpPr>
            <a:spLocks noGrp="1"/>
          </p:cNvSpPr>
          <p:nvPr>
            <p:ph type="title"/>
          </p:nvPr>
        </p:nvSpPr>
        <p:spPr>
          <a:xfrm>
            <a:off x="1204006" y="1034581"/>
            <a:ext cx="4295976" cy="526380"/>
          </a:xfrm>
        </p:spPr>
        <p:txBody>
          <a:bodyPr/>
          <a:lstStyle/>
          <a:p>
            <a:r>
              <a:rPr lang="lt-LT" dirty="0">
                <a:solidFill>
                  <a:schemeClr val="tx2">
                    <a:lumMod val="50000"/>
                  </a:schemeClr>
                </a:solidFill>
              </a:rPr>
              <a:t>Investicijos į objekto statybą :</a:t>
            </a:r>
          </a:p>
        </p:txBody>
      </p:sp>
      <p:sp>
        <p:nvSpPr>
          <p:cNvPr id="10" name="Teksto vietos rezervavimo ženklas 9">
            <a:extLst>
              <a:ext uri="{FF2B5EF4-FFF2-40B4-BE49-F238E27FC236}">
                <a16:creationId xmlns:a16="http://schemas.microsoft.com/office/drawing/2014/main" xmlns="" id="{811698DB-1FE9-4265-9E80-F32D712BEA6B}"/>
              </a:ext>
            </a:extLst>
          </p:cNvPr>
          <p:cNvSpPr>
            <a:spLocks noGrp="1"/>
          </p:cNvSpPr>
          <p:nvPr>
            <p:ph type="body" sz="half" idx="2"/>
          </p:nvPr>
        </p:nvSpPr>
        <p:spPr>
          <a:xfrm>
            <a:off x="1192188" y="1609521"/>
            <a:ext cx="4039715" cy="4353350"/>
          </a:xfrm>
        </p:spPr>
        <p:txBody>
          <a:bodyPr/>
          <a:lstStyle/>
          <a:p>
            <a:r>
              <a:rPr lang="lt-LT" sz="1000" dirty="0"/>
              <a:t>Sklypo paruošimo, sutvarkymo darbai – 119,62  tūkst. Eur;</a:t>
            </a:r>
          </a:p>
          <a:p>
            <a:r>
              <a:rPr lang="lt-LT" sz="1000" dirty="0"/>
              <a:t>Statinio konstrukcijos – 1.081,53 tūkst. Eur;</a:t>
            </a:r>
          </a:p>
          <a:p>
            <a:r>
              <a:rPr lang="lt-LT" sz="1000" dirty="0"/>
              <a:t>Pastato apdaila – 452,52 tūkst. Eur;</a:t>
            </a:r>
          </a:p>
          <a:p>
            <a:r>
              <a:rPr lang="lt-LT" sz="1000" dirty="0"/>
              <a:t>Vidaus vandentiekis, nuotekos – 63,76 tūkst. Eur;</a:t>
            </a:r>
          </a:p>
          <a:p>
            <a:r>
              <a:rPr lang="lt-LT" sz="1000" dirty="0"/>
              <a:t>Šildymas, vėdinimas, vėsinimas – 323,81 tūkst. Eur;</a:t>
            </a:r>
          </a:p>
          <a:p>
            <a:r>
              <a:rPr lang="lt-LT" sz="1000" dirty="0"/>
              <a:t>Elektrotechnika – 179,20 tūkst. Eur;</a:t>
            </a:r>
          </a:p>
          <a:p>
            <a:r>
              <a:rPr lang="lt-LT" sz="1000" dirty="0"/>
              <a:t>Elektroniniai ryšiai – 6,86 tūkst. Eur;</a:t>
            </a:r>
          </a:p>
          <a:p>
            <a:r>
              <a:rPr lang="lt-LT" sz="1000" dirty="0"/>
              <a:t>Apsauginė signalizacija – 22,01 tūkst. Eur;</a:t>
            </a:r>
          </a:p>
          <a:p>
            <a:r>
              <a:rPr lang="lt-LT" sz="1000" dirty="0"/>
              <a:t>Gaisrinė signalizacija – 14,72 tūkst. Eur;</a:t>
            </a:r>
          </a:p>
          <a:p>
            <a:r>
              <a:rPr lang="lt-LT" sz="1000" dirty="0"/>
              <a:t>Sporto įranga ir priemonės – 261,45 tūkst. Eur;</a:t>
            </a:r>
          </a:p>
          <a:p>
            <a:r>
              <a:rPr lang="lt-LT" sz="1000" dirty="0"/>
              <a:t>Lauko inžineriniai tinklai – 107,64 tūkst. Eur;</a:t>
            </a:r>
          </a:p>
          <a:p>
            <a:r>
              <a:rPr lang="lt-LT" sz="1000" dirty="0"/>
              <a:t>Alternatyvūs energijos šaltiniai – 190,18 tūkst. Eur;</a:t>
            </a:r>
          </a:p>
          <a:p>
            <a:r>
              <a:rPr lang="lt-LT" sz="1000" dirty="0"/>
              <a:t>Inžinerinės paslaugos – 141,17 tūkst. Eur. </a:t>
            </a:r>
          </a:p>
          <a:p>
            <a:r>
              <a:rPr lang="lt-LT" sz="1000" dirty="0"/>
              <a:t>VISO: apie 2964,47 Eur. </a:t>
            </a:r>
          </a:p>
        </p:txBody>
      </p:sp>
      <p:sp>
        <p:nvSpPr>
          <p:cNvPr id="2" name="Skaidrės numerio vietos rezervavimo ženklas 1">
            <a:extLst>
              <a:ext uri="{FF2B5EF4-FFF2-40B4-BE49-F238E27FC236}">
                <a16:creationId xmlns:a16="http://schemas.microsoft.com/office/drawing/2014/main" xmlns="" id="{4FB0C571-4183-4A1A-8D65-8047178E89BF}"/>
              </a:ext>
            </a:extLst>
          </p:cNvPr>
          <p:cNvSpPr>
            <a:spLocks noGrp="1"/>
          </p:cNvSpPr>
          <p:nvPr>
            <p:ph type="sldNum" sz="quarter" idx="12"/>
          </p:nvPr>
        </p:nvSpPr>
        <p:spPr/>
        <p:txBody>
          <a:bodyPr/>
          <a:lstStyle/>
          <a:p>
            <a:fld id="{F87C0F2A-37C1-4E68-9F46-29523D8382AA}" type="slidenum">
              <a:rPr lang="lt-LT" smtClean="0"/>
              <a:pPr/>
              <a:t>9</a:t>
            </a:fld>
            <a:endParaRPr lang="lt-LT"/>
          </a:p>
        </p:txBody>
      </p:sp>
      <p:pic>
        <p:nvPicPr>
          <p:cNvPr id="5" name="Paveikslėlis 4">
            <a:extLst>
              <a:ext uri="{FF2B5EF4-FFF2-40B4-BE49-F238E27FC236}">
                <a16:creationId xmlns:a16="http://schemas.microsoft.com/office/drawing/2014/main" xmlns="" id="{97DA62CE-4BC1-4781-897D-019F5286975D}"/>
              </a:ext>
            </a:extLst>
          </p:cNvPr>
          <p:cNvPicPr>
            <a:picLocks noChangeAspect="1"/>
          </p:cNvPicPr>
          <p:nvPr/>
        </p:nvPicPr>
        <p:blipFill>
          <a:blip r:embed="rId2"/>
          <a:stretch>
            <a:fillRect/>
          </a:stretch>
        </p:blipFill>
        <p:spPr>
          <a:xfrm>
            <a:off x="119336" y="908720"/>
            <a:ext cx="999831" cy="1188823"/>
          </a:xfrm>
          <a:prstGeom prst="rect">
            <a:avLst/>
          </a:prstGeom>
        </p:spPr>
      </p:pic>
      <p:pic>
        <p:nvPicPr>
          <p:cNvPr id="9" name="Turinio vietos rezervavimo ženklas 8">
            <a:extLst>
              <a:ext uri="{FF2B5EF4-FFF2-40B4-BE49-F238E27FC236}">
                <a16:creationId xmlns:a16="http://schemas.microsoft.com/office/drawing/2014/main" xmlns="" id="{854BBE5D-DC10-483A-B8FE-50D22335E692}"/>
              </a:ext>
            </a:extLst>
          </p:cNvPr>
          <p:cNvPicPr>
            <a:picLocks noGrp="1" noChangeAspect="1"/>
          </p:cNvPicPr>
          <p:nvPr>
            <p:ph idx="1"/>
          </p:nvPr>
        </p:nvPicPr>
        <p:blipFill>
          <a:blip r:embed="rId3"/>
          <a:stretch>
            <a:fillRect/>
          </a:stretch>
        </p:blipFill>
        <p:spPr>
          <a:xfrm>
            <a:off x="6349617" y="1349398"/>
            <a:ext cx="5237590" cy="2163353"/>
          </a:xfrm>
          <a:prstGeom prst="rect">
            <a:avLst/>
          </a:prstGeom>
        </p:spPr>
      </p:pic>
      <p:pic>
        <p:nvPicPr>
          <p:cNvPr id="13" name="Paveikslėlis 12">
            <a:extLst>
              <a:ext uri="{FF2B5EF4-FFF2-40B4-BE49-F238E27FC236}">
                <a16:creationId xmlns:a16="http://schemas.microsoft.com/office/drawing/2014/main" xmlns="" id="{2AB34C96-07E2-45F6-AA6F-D480AE6B7BEF}"/>
              </a:ext>
            </a:extLst>
          </p:cNvPr>
          <p:cNvPicPr>
            <a:picLocks noChangeAspect="1"/>
          </p:cNvPicPr>
          <p:nvPr/>
        </p:nvPicPr>
        <p:blipFill>
          <a:blip r:embed="rId4"/>
          <a:stretch>
            <a:fillRect/>
          </a:stretch>
        </p:blipFill>
        <p:spPr>
          <a:xfrm>
            <a:off x="7352329" y="4043514"/>
            <a:ext cx="4313471" cy="2371550"/>
          </a:xfrm>
          <a:prstGeom prst="rect">
            <a:avLst/>
          </a:prstGeom>
        </p:spPr>
      </p:pic>
      <p:pic>
        <p:nvPicPr>
          <p:cNvPr id="14" name="Paveikslėlis 13">
            <a:extLst>
              <a:ext uri="{FF2B5EF4-FFF2-40B4-BE49-F238E27FC236}">
                <a16:creationId xmlns:a16="http://schemas.microsoft.com/office/drawing/2014/main" xmlns="" id="{51CA8F56-E405-4A76-9C35-5BF569485D8D}"/>
              </a:ext>
            </a:extLst>
          </p:cNvPr>
          <p:cNvPicPr>
            <a:picLocks noChangeAspect="1"/>
          </p:cNvPicPr>
          <p:nvPr/>
        </p:nvPicPr>
        <p:blipFill>
          <a:blip r:embed="rId5"/>
          <a:stretch>
            <a:fillRect/>
          </a:stretch>
        </p:blipFill>
        <p:spPr>
          <a:xfrm>
            <a:off x="3008131" y="4148512"/>
            <a:ext cx="3501519" cy="2161553"/>
          </a:xfrm>
          <a:prstGeom prst="rect">
            <a:avLst/>
          </a:prstGeom>
        </p:spPr>
      </p:pic>
      <p:pic>
        <p:nvPicPr>
          <p:cNvPr id="4" name="Paveikslėlis 3">
            <a:extLst>
              <a:ext uri="{FF2B5EF4-FFF2-40B4-BE49-F238E27FC236}">
                <a16:creationId xmlns:a16="http://schemas.microsoft.com/office/drawing/2014/main" xmlns="" id="{57487755-893B-471E-9E91-C2D7244C2E61}"/>
              </a:ext>
            </a:extLst>
          </p:cNvPr>
          <p:cNvPicPr>
            <a:picLocks noChangeAspect="1"/>
          </p:cNvPicPr>
          <p:nvPr/>
        </p:nvPicPr>
        <p:blipFill>
          <a:blip r:embed="rId6"/>
          <a:stretch>
            <a:fillRect/>
          </a:stretch>
        </p:blipFill>
        <p:spPr>
          <a:xfrm>
            <a:off x="1111275" y="11195"/>
            <a:ext cx="10162913" cy="1066892"/>
          </a:xfrm>
          <a:prstGeom prst="rect">
            <a:avLst/>
          </a:prstGeom>
        </p:spPr>
      </p:pic>
    </p:spTree>
    <p:extLst>
      <p:ext uri="{BB962C8B-B14F-4D97-AF65-F5344CB8AC3E}">
        <p14:creationId xmlns:p14="http://schemas.microsoft.com/office/powerpoint/2010/main" val="87309565"/>
      </p:ext>
    </p:extLst>
  </p:cSld>
  <p:clrMapOvr>
    <a:masterClrMapping/>
  </p:clrMapOvr>
</p:sld>
</file>

<file path=ppt/theme/theme1.xml><?xml version="1.0" encoding="utf-8"?>
<a:theme xmlns:a="http://schemas.openxmlformats.org/drawingml/2006/main" name="radical_sports_TP01090286pavadinimą">
  <a:themeElements>
    <a:clrScheme name="Office Theme 8">
      <a:dk1>
        <a:srgbClr val="000000"/>
      </a:dk1>
      <a:lt1>
        <a:srgbClr val="CC9900"/>
      </a:lt1>
      <a:dk2>
        <a:srgbClr val="FBBC09"/>
      </a:dk2>
      <a:lt2>
        <a:srgbClr val="666633"/>
      </a:lt2>
      <a:accent1>
        <a:srgbClr val="339933"/>
      </a:accent1>
      <a:accent2>
        <a:srgbClr val="800000"/>
      </a:accent2>
      <a:accent3>
        <a:srgbClr val="E2CAAA"/>
      </a:accent3>
      <a:accent4>
        <a:srgbClr val="000000"/>
      </a:accent4>
      <a:accent5>
        <a:srgbClr val="ADCAAD"/>
      </a:accent5>
      <a:accent6>
        <a:srgbClr val="730000"/>
      </a:accent6>
      <a:hlink>
        <a:srgbClr val="0033CC"/>
      </a:hlink>
      <a:folHlink>
        <a:srgbClr val="FFCC66"/>
      </a:folHlink>
    </a:clrScheme>
    <a:fontScheme name="Office Theme">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CC9900"/>
        </a:lt1>
        <a:dk2>
          <a:srgbClr val="FBBC09"/>
        </a:dk2>
        <a:lt2>
          <a:srgbClr val="666633"/>
        </a:lt2>
        <a:accent1>
          <a:srgbClr val="339933"/>
        </a:accent1>
        <a:accent2>
          <a:srgbClr val="800000"/>
        </a:accent2>
        <a:accent3>
          <a:srgbClr val="E2CAAA"/>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0C6ED96-7C02-4A6C-A214-7577A692B9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423</TotalTime>
  <Words>1212</Words>
  <Application>Microsoft Office PowerPoint</Application>
  <PresentationFormat>Pasirinktinai</PresentationFormat>
  <Paragraphs>135</Paragraphs>
  <Slides>13</Slides>
  <Notes>1</Notes>
  <HiddenSlides>0</HiddenSlides>
  <MMClips>0</MMClips>
  <ScaleCrop>false</ScaleCrop>
  <HeadingPairs>
    <vt:vector size="4" baseType="variant">
      <vt:variant>
        <vt:lpstr>Tema</vt:lpstr>
      </vt:variant>
      <vt:variant>
        <vt:i4>1</vt:i4>
      </vt:variant>
      <vt:variant>
        <vt:lpstr>Skaidrių pavadinimai</vt:lpstr>
      </vt:variant>
      <vt:variant>
        <vt:i4>13</vt:i4>
      </vt:variant>
    </vt:vector>
  </HeadingPairs>
  <TitlesOfParts>
    <vt:vector size="14" baseType="lpstr">
      <vt:lpstr>radical_sports_TP01090286pavadinimą</vt:lpstr>
      <vt:lpstr>DAUGIAFUNKCĖS SPORTO SALĖS STATYBA ROKIŠKYJE</vt:lpstr>
      <vt:lpstr>Rokiškio rajono savivaldybė</vt:lpstr>
      <vt:lpstr>Daugiafunkcės sporto salės statyba Rokiškyje</vt:lpstr>
      <vt:lpstr>Projekto teritorija</vt:lpstr>
      <vt:lpstr>Bendrieji statinio rodikliai</vt:lpstr>
      <vt:lpstr>Patalpų eksplikacija :</vt:lpstr>
      <vt:lpstr>Bendrieji statinio rodikliai</vt:lpstr>
      <vt:lpstr>Daugiafunkcinės sporto salės pritaikomumas :</vt:lpstr>
      <vt:lpstr>Investicijos į objekto statybą :</vt:lpstr>
      <vt:lpstr>Projekto naudos gavėjai :</vt:lpstr>
      <vt:lpstr>Veiklos pajamos :</vt:lpstr>
      <vt:lpstr>Projekto trukmė ir etapai :</vt:lpstr>
      <vt:lpstr>Investuotojai laukiami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DAUGIAFUNKCINĖS SPORTO SALĖS STATYBA ROKIŠKYJE</dc:title>
  <dc:creator>vincas zdanys</dc:creator>
  <cp:lastModifiedBy>Vilma Meciukoniene</cp:lastModifiedBy>
  <cp:revision>44</cp:revision>
  <cp:lastPrinted>1601-01-01T00:00:00Z</cp:lastPrinted>
  <dcterms:created xsi:type="dcterms:W3CDTF">2019-03-26T18:08:06Z</dcterms:created>
  <dcterms:modified xsi:type="dcterms:W3CDTF">2019-03-29T12:46:39Z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TC010902861063</vt:lpwstr>
  </property>
</Properties>
</file>